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notesMasterIdLst>
    <p:notesMasterId r:id="rId66"/>
  </p:notesMasterIdLst>
  <p:sldIdLst>
    <p:sldId id="256" r:id="rId12"/>
    <p:sldId id="355" r:id="rId13"/>
    <p:sldId id="258" r:id="rId14"/>
    <p:sldId id="257" r:id="rId15"/>
    <p:sldId id="25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356" r:id="rId24"/>
    <p:sldId id="26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6" r:id="rId40"/>
    <p:sldId id="297" r:id="rId41"/>
    <p:sldId id="302" r:id="rId42"/>
    <p:sldId id="303" r:id="rId43"/>
    <p:sldId id="305" r:id="rId44"/>
    <p:sldId id="306" r:id="rId45"/>
    <p:sldId id="309" r:id="rId46"/>
    <p:sldId id="314" r:id="rId47"/>
    <p:sldId id="316" r:id="rId48"/>
    <p:sldId id="317" r:id="rId49"/>
    <p:sldId id="318" r:id="rId50"/>
    <p:sldId id="319" r:id="rId51"/>
    <p:sldId id="324" r:id="rId52"/>
    <p:sldId id="326" r:id="rId53"/>
    <p:sldId id="327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42" r:id="rId62"/>
    <p:sldId id="344" r:id="rId63"/>
    <p:sldId id="347" r:id="rId64"/>
    <p:sldId id="353" r:id="rId65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80641-A98E-4AB1-A909-BC3FFDC6CA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C375F42-E248-42F7-8329-80C712A73998}">
      <dgm:prSet/>
      <dgm:spPr/>
      <dgm:t>
        <a:bodyPr/>
        <a:lstStyle/>
        <a:p>
          <a:r>
            <a:rPr lang="pt-BR" b="0" dirty="0"/>
            <a:t>Um projeto de sociedade</a:t>
          </a:r>
          <a:endParaRPr lang="pt-BR" dirty="0"/>
        </a:p>
      </dgm:t>
    </dgm:pt>
    <dgm:pt modelId="{E09FE4A5-7B6C-4E8A-9729-8F6427CAFF82}" type="parTrans" cxnId="{7AA7A8EE-7207-41BA-9F44-C514DBC26D02}">
      <dgm:prSet/>
      <dgm:spPr/>
      <dgm:t>
        <a:bodyPr/>
        <a:lstStyle/>
        <a:p>
          <a:endParaRPr lang="pt-BR"/>
        </a:p>
      </dgm:t>
    </dgm:pt>
    <dgm:pt modelId="{CB012C8C-D84A-429B-8894-C6315D36D371}" type="sibTrans" cxnId="{7AA7A8EE-7207-41BA-9F44-C514DBC26D02}">
      <dgm:prSet/>
      <dgm:spPr/>
      <dgm:t>
        <a:bodyPr/>
        <a:lstStyle/>
        <a:p>
          <a:endParaRPr lang="pt-BR"/>
        </a:p>
      </dgm:t>
    </dgm:pt>
    <dgm:pt modelId="{B7E578F1-AAA3-4CCC-94A2-C1CA9968C163}" type="pres">
      <dgm:prSet presAssocID="{9A580641-A98E-4AB1-A909-BC3FFDC6CAB8}" presName="compositeShape" presStyleCnt="0">
        <dgm:presLayoutVars>
          <dgm:chMax val="7"/>
          <dgm:dir/>
          <dgm:resizeHandles val="exact"/>
        </dgm:presLayoutVars>
      </dgm:prSet>
      <dgm:spPr/>
    </dgm:pt>
    <dgm:pt modelId="{153C2FB2-A972-4389-9CC3-3E5E41A2D076}" type="pres">
      <dgm:prSet presAssocID="{4C375F42-E248-42F7-8329-80C712A73998}" presName="circ1TxSh" presStyleLbl="vennNode1" presStyleIdx="0" presStyleCnt="1"/>
      <dgm:spPr/>
    </dgm:pt>
  </dgm:ptLst>
  <dgm:cxnLst>
    <dgm:cxn modelId="{87B40B24-8A6B-46C8-80D5-DBAB2012D98A}" type="presOf" srcId="{4C375F42-E248-42F7-8329-80C712A73998}" destId="{153C2FB2-A972-4389-9CC3-3E5E41A2D076}" srcOrd="0" destOrd="0" presId="urn:microsoft.com/office/officeart/2005/8/layout/venn1"/>
    <dgm:cxn modelId="{00C50C3B-DCF1-43FA-9D51-35301814835D}" type="presOf" srcId="{9A580641-A98E-4AB1-A909-BC3FFDC6CAB8}" destId="{B7E578F1-AAA3-4CCC-94A2-C1CA9968C163}" srcOrd="0" destOrd="0" presId="urn:microsoft.com/office/officeart/2005/8/layout/venn1"/>
    <dgm:cxn modelId="{7AA7A8EE-7207-41BA-9F44-C514DBC26D02}" srcId="{9A580641-A98E-4AB1-A909-BC3FFDC6CAB8}" destId="{4C375F42-E248-42F7-8329-80C712A73998}" srcOrd="0" destOrd="0" parTransId="{E09FE4A5-7B6C-4E8A-9729-8F6427CAFF82}" sibTransId="{CB012C8C-D84A-429B-8894-C6315D36D371}"/>
    <dgm:cxn modelId="{6AA983F6-C3FC-4828-B12F-BB7E02DE6AEE}" type="presParOf" srcId="{B7E578F1-AAA3-4CCC-94A2-C1CA9968C163}" destId="{153C2FB2-A972-4389-9CC3-3E5E41A2D07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70C2F-891F-45BC-9E52-52DB6997938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A8CB8B2E-4216-4438-9FBE-BD6380B2587C}">
      <dgm:prSet phldrT="[Texto]" custT="1"/>
      <dgm:spPr/>
      <dgm:t>
        <a:bodyPr/>
        <a:lstStyle/>
        <a:p>
          <a:r>
            <a:rPr lang="pt-BR" sz="500" dirty="0"/>
            <a:t>                            </a:t>
          </a:r>
          <a:r>
            <a:rPr lang="pt-BR" sz="1500" dirty="0"/>
            <a:t>  UM PROJETO DE VIDA </a:t>
          </a:r>
        </a:p>
        <a:p>
          <a:endParaRPr lang="pt-BR" sz="500" dirty="0"/>
        </a:p>
      </dgm:t>
    </dgm:pt>
    <dgm:pt modelId="{D94646F5-B04D-4D97-A321-EA91923A490E}" type="parTrans" cxnId="{AAAED82E-A101-4277-8E95-D5F84E123313}">
      <dgm:prSet/>
      <dgm:spPr/>
      <dgm:t>
        <a:bodyPr/>
        <a:lstStyle/>
        <a:p>
          <a:endParaRPr lang="pt-BR"/>
        </a:p>
      </dgm:t>
    </dgm:pt>
    <dgm:pt modelId="{8B99242F-E88C-4E90-A2F0-4894407C1E49}" type="sibTrans" cxnId="{AAAED82E-A101-4277-8E95-D5F84E123313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t-BR"/>
        </a:p>
      </dgm:t>
    </dgm:pt>
    <dgm:pt modelId="{2AFA5CC2-52AE-41CA-A667-CA1C002234E4}" type="pres">
      <dgm:prSet presAssocID="{C9470C2F-891F-45BC-9E52-52DB69979384}" presName="Name0" presStyleCnt="0">
        <dgm:presLayoutVars>
          <dgm:chMax val="7"/>
          <dgm:chPref val="7"/>
          <dgm:dir/>
        </dgm:presLayoutVars>
      </dgm:prSet>
      <dgm:spPr/>
    </dgm:pt>
    <dgm:pt modelId="{062B783D-7599-4BC8-BAD5-545BB9FAB691}" type="pres">
      <dgm:prSet presAssocID="{A8CB8B2E-4216-4438-9FBE-BD6380B2587C}" presName="parTx1" presStyleLbl="node1" presStyleIdx="0" presStyleCnt="1" custScaleX="139101"/>
      <dgm:spPr/>
    </dgm:pt>
    <dgm:pt modelId="{3EA37163-3E41-4EE7-8DB5-10BD81A44E72}" type="pres">
      <dgm:prSet presAssocID="{8B99242F-E88C-4E90-A2F0-4894407C1E49}" presName="picture1" presStyleCnt="0"/>
      <dgm:spPr/>
    </dgm:pt>
    <dgm:pt modelId="{AF560AF9-3116-48DF-A35A-A19F215B3CCA}" type="pres">
      <dgm:prSet presAssocID="{8B99242F-E88C-4E90-A2F0-4894407C1E49}" presName="imageRepeatNode" presStyleLbl="fgImgPlace1" presStyleIdx="0" presStyleCnt="1"/>
      <dgm:spPr/>
    </dgm:pt>
  </dgm:ptLst>
  <dgm:cxnLst>
    <dgm:cxn modelId="{D41C7404-C22E-4290-B010-CAF599528AE2}" type="presOf" srcId="{C9470C2F-891F-45BC-9E52-52DB69979384}" destId="{2AFA5CC2-52AE-41CA-A667-CA1C002234E4}" srcOrd="0" destOrd="0" presId="urn:microsoft.com/office/officeart/2008/layout/AscendingPictureAccentProcess"/>
    <dgm:cxn modelId="{AAAED82E-A101-4277-8E95-D5F84E123313}" srcId="{C9470C2F-891F-45BC-9E52-52DB69979384}" destId="{A8CB8B2E-4216-4438-9FBE-BD6380B2587C}" srcOrd="0" destOrd="0" parTransId="{D94646F5-B04D-4D97-A321-EA91923A490E}" sibTransId="{8B99242F-E88C-4E90-A2F0-4894407C1E49}"/>
    <dgm:cxn modelId="{7A3CA3BF-564A-46A6-9A2F-1156EC1B75A8}" type="presOf" srcId="{A8CB8B2E-4216-4438-9FBE-BD6380B2587C}" destId="{062B783D-7599-4BC8-BAD5-545BB9FAB691}" srcOrd="0" destOrd="0" presId="urn:microsoft.com/office/officeart/2008/layout/AscendingPictureAccentProcess"/>
    <dgm:cxn modelId="{759FA1D5-9DAF-48C6-B1B6-8FDA4F43C87E}" type="presOf" srcId="{8B99242F-E88C-4E90-A2F0-4894407C1E49}" destId="{AF560AF9-3116-48DF-A35A-A19F215B3CCA}" srcOrd="0" destOrd="0" presId="urn:microsoft.com/office/officeart/2008/layout/AscendingPictureAccentProcess"/>
    <dgm:cxn modelId="{A293050F-A3F8-4940-A270-D003DD7F1123}" type="presParOf" srcId="{2AFA5CC2-52AE-41CA-A667-CA1C002234E4}" destId="{062B783D-7599-4BC8-BAD5-545BB9FAB691}" srcOrd="0" destOrd="0" presId="urn:microsoft.com/office/officeart/2008/layout/AscendingPictureAccentProcess"/>
    <dgm:cxn modelId="{06318046-0C37-44D5-81DE-BC70AA1C578E}" type="presParOf" srcId="{2AFA5CC2-52AE-41CA-A667-CA1C002234E4}" destId="{3EA37163-3E41-4EE7-8DB5-10BD81A44E72}" srcOrd="1" destOrd="0" presId="urn:microsoft.com/office/officeart/2008/layout/AscendingPictureAccentProcess"/>
    <dgm:cxn modelId="{E10F66F3-7C50-4432-B75C-3AC5EC62A0FA}" type="presParOf" srcId="{3EA37163-3E41-4EE7-8DB5-10BD81A44E72}" destId="{AF560AF9-3116-48DF-A35A-A19F215B3CC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C2FB2-A972-4389-9CC3-3E5E41A2D076}">
      <dsp:nvSpPr>
        <dsp:cNvPr id="0" name=""/>
        <dsp:cNvSpPr/>
      </dsp:nvSpPr>
      <dsp:spPr>
        <a:xfrm>
          <a:off x="944100" y="0"/>
          <a:ext cx="1372680" cy="13726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Um projeto de sociedade</a:t>
          </a:r>
          <a:endParaRPr lang="pt-BR" sz="1600" kern="1200" dirty="0"/>
        </a:p>
      </dsp:txBody>
      <dsp:txXfrm>
        <a:off x="1145124" y="201024"/>
        <a:ext cx="970632" cy="970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B783D-7599-4BC8-BAD5-545BB9FAB691}">
      <dsp:nvSpPr>
        <dsp:cNvPr id="0" name=""/>
        <dsp:cNvSpPr/>
      </dsp:nvSpPr>
      <dsp:spPr>
        <a:xfrm>
          <a:off x="95876" y="1473450"/>
          <a:ext cx="3260870" cy="628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99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" kern="1200" dirty="0"/>
            <a:t>                            </a:t>
          </a:r>
          <a:r>
            <a:rPr lang="pt-BR" sz="1500" kern="1200" dirty="0"/>
            <a:t>  UM PROJETO DE VIDA 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26566" y="1504140"/>
        <a:ext cx="3199490" cy="567317"/>
      </dsp:txXfrm>
    </dsp:sp>
    <dsp:sp modelId="{AF560AF9-3116-48DF-A35A-A19F215B3CCA}">
      <dsp:nvSpPr>
        <dsp:cNvPr id="0" name=""/>
        <dsp:cNvSpPr/>
      </dsp:nvSpPr>
      <dsp:spPr>
        <a:xfrm>
          <a:off x="-95867" y="857225"/>
          <a:ext cx="1086851" cy="108701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55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55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55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55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D18979A-9694-4D77-9D00-E9985BF2D844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D18979A-9694-4D77-9D00-E9985BF2D844}" type="slidenum">
              <a:rPr lang="pt-BR" sz="1400" b="0" strike="noStrike" spc="-1" smtClean="0">
                <a:latin typeface="Times New Roman"/>
              </a:rPr>
              <a:t>3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05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D18979A-9694-4D77-9D00-E9985BF2D844}" type="slidenum">
              <a:rPr lang="pt-BR" sz="1400" b="0" strike="noStrike" spc="-1" smtClean="0">
                <a:latin typeface="Times New Roman"/>
              </a:rPr>
              <a:t>4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038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D18979A-9694-4D77-9D00-E9985BF2D844}" type="slidenum">
              <a:rPr lang="pt-BR" sz="1400" b="0" strike="noStrike" spc="-1" smtClean="0">
                <a:latin typeface="Times New Roman"/>
              </a:rPr>
              <a:t>5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07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D18979A-9694-4D77-9D00-E9985BF2D844}" type="slidenum">
              <a:rPr lang="pt-BR" sz="1400" b="0" strike="noStrike" spc="-1" smtClean="0">
                <a:latin typeface="Times New Roman"/>
              </a:rPr>
              <a:t>6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68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D18979A-9694-4D77-9D00-E9985BF2D844}" type="slidenum">
              <a:rPr lang="pt-BR" sz="1400" b="0" strike="noStrike" spc="-1" smtClean="0">
                <a:latin typeface="Times New Roman"/>
              </a:rPr>
              <a:t>37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86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1868040" y="1731600"/>
            <a:ext cx="5407920" cy="77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782280" y="777960"/>
            <a:ext cx="7579080" cy="3864240"/>
          </a:xfrm>
          <a:custGeom>
            <a:avLst/>
            <a:gdLst/>
            <a:ahLst/>
            <a:cxnLst/>
            <a:rect l="l" t="t" r="r" b="b"/>
            <a:pathLst>
              <a:path w="3592202" h="183158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2"/>
          <p:cNvSpPr/>
          <p:nvPr/>
        </p:nvSpPr>
        <p:spPr>
          <a:xfrm>
            <a:off x="794160" y="560160"/>
            <a:ext cx="7398720" cy="3910320"/>
          </a:xfrm>
          <a:custGeom>
            <a:avLst/>
            <a:gdLst/>
            <a:ahLst/>
            <a:cxnLst/>
            <a:rect l="l" t="t" r="r" b="b"/>
            <a:pathLst>
              <a:path w="3506719" h="1853427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460280" y="542520"/>
            <a:ext cx="813960" cy="102204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121960" y="821160"/>
            <a:ext cx="185400" cy="335520"/>
          </a:xfrm>
          <a:custGeom>
            <a:avLst/>
            <a:gdLst/>
            <a:ahLst/>
            <a:cxnLst/>
            <a:rect l="l" t="t" r="r" b="b"/>
            <a:pathLst>
              <a:path w="88019" h="159157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2948040" y="505440"/>
            <a:ext cx="830880" cy="95760"/>
          </a:xfrm>
          <a:custGeom>
            <a:avLst/>
            <a:gdLst/>
            <a:ahLst/>
            <a:cxnLst/>
            <a:rect l="l" t="t" r="r" b="b"/>
            <a:pathLst>
              <a:path w="393896" h="4556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3868200" y="487440"/>
            <a:ext cx="277920" cy="42840"/>
          </a:xfrm>
          <a:custGeom>
            <a:avLst/>
            <a:gdLst/>
            <a:ahLst/>
            <a:cxnLst/>
            <a:rect l="l" t="t" r="r" b="b"/>
            <a:pathLst>
              <a:path w="131926" h="204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549600" y="4514760"/>
            <a:ext cx="880200" cy="46800"/>
          </a:xfrm>
          <a:custGeom>
            <a:avLst/>
            <a:gdLst/>
            <a:ahLst/>
            <a:cxnLst/>
            <a:rect l="l" t="t" r="r" b="b"/>
            <a:pathLst>
              <a:path w="417355" h="22406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3925080" y="4620960"/>
            <a:ext cx="285120" cy="34920"/>
          </a:xfrm>
          <a:custGeom>
            <a:avLst/>
            <a:gdLst/>
            <a:ahLst/>
            <a:cxnLst/>
            <a:rect l="l" t="t" r="r" b="b"/>
            <a:pathLst>
              <a:path w="135256" h="16655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1868040" y="1731600"/>
            <a:ext cx="5407920" cy="1680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6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9" name="CustomShape 10"/>
          <p:cNvSpPr/>
          <p:nvPr/>
        </p:nvSpPr>
        <p:spPr>
          <a:xfrm rot="20728200">
            <a:off x="594360" y="662760"/>
            <a:ext cx="1234440" cy="1390320"/>
          </a:xfrm>
          <a:custGeom>
            <a:avLst/>
            <a:gdLst/>
            <a:ahLst/>
            <a:cxnLst/>
            <a:rect l="l" t="t" r="r" b="b"/>
            <a:pathLst>
              <a:path w="584559" h="65827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 rot="16200000">
            <a:off x="545760" y="3237840"/>
            <a:ext cx="540000" cy="263880"/>
          </a:xfrm>
          <a:custGeom>
            <a:avLst/>
            <a:gdLst/>
            <a:ahLst/>
            <a:cxnLst/>
            <a:rect l="l" t="t" r="r" b="b"/>
            <a:pathLst>
              <a:path w="256043" h="12526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 rot="1737600">
            <a:off x="7950240" y="3938040"/>
            <a:ext cx="211320" cy="267840"/>
          </a:xfrm>
          <a:custGeom>
            <a:avLst/>
            <a:gdLst/>
            <a:ahLst/>
            <a:cxnLst/>
            <a:rect l="l" t="t" r="r" b="b"/>
            <a:pathLst>
              <a:path w="100280" h="126996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 rot="20715000">
            <a:off x="7997040" y="3564720"/>
            <a:ext cx="912600" cy="928080"/>
          </a:xfrm>
          <a:custGeom>
            <a:avLst/>
            <a:gdLst/>
            <a:ahLst/>
            <a:cxnLst/>
            <a:rect l="l" t="t" r="r" b="b"/>
            <a:pathLst>
              <a:path w="549996" h="55931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2"/>
          <p:cNvSpPr/>
          <p:nvPr/>
        </p:nvSpPr>
        <p:spPr>
          <a:xfrm>
            <a:off x="642600" y="331920"/>
            <a:ext cx="6942960" cy="927360"/>
          </a:xfrm>
          <a:custGeom>
            <a:avLst/>
            <a:gdLst/>
            <a:ahLst/>
            <a:cxnLst/>
            <a:rect l="l" t="t" r="r" b="b"/>
            <a:pathLst>
              <a:path w="3290684" h="399035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3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PlaceHolder 4"/>
          <p:cNvSpPr>
            <a:spLocks noGrp="1"/>
          </p:cNvSpPr>
          <p:nvPr>
            <p:ph type="title"/>
          </p:nvPr>
        </p:nvSpPr>
        <p:spPr>
          <a:xfrm>
            <a:off x="883440" y="683640"/>
            <a:ext cx="642600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3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1188000" y="1506240"/>
            <a:ext cx="6426000" cy="284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453" name="PlaceHolder 6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25EE604-B16E-4C09-8DA9-B57FFF8ABA1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454" name="CustomShape 7"/>
          <p:cNvSpPr/>
          <p:nvPr/>
        </p:nvSpPr>
        <p:spPr>
          <a:xfrm>
            <a:off x="3215520" y="371160"/>
            <a:ext cx="1376640" cy="66600"/>
          </a:xfrm>
          <a:custGeom>
            <a:avLst/>
            <a:gdLst/>
            <a:ahLst/>
            <a:cxnLst/>
            <a:rect l="l" t="t" r="r" b="b"/>
            <a:pathLst>
              <a:path w="652626" h="3171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8"/>
          <p:cNvSpPr/>
          <p:nvPr/>
        </p:nvSpPr>
        <p:spPr>
          <a:xfrm>
            <a:off x="4695120" y="404640"/>
            <a:ext cx="263520" cy="30960"/>
          </a:xfrm>
          <a:custGeom>
            <a:avLst/>
            <a:gdLst/>
            <a:ahLst/>
            <a:cxnLst/>
            <a:rect l="l" t="t" r="r" b="b"/>
            <a:pathLst>
              <a:path w="125099" h="147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9"/>
          <p:cNvSpPr/>
          <p:nvPr/>
        </p:nvSpPr>
        <p:spPr>
          <a:xfrm>
            <a:off x="8371440" y="39744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10"/>
          <p:cNvSpPr/>
          <p:nvPr/>
        </p:nvSpPr>
        <p:spPr>
          <a:xfrm>
            <a:off x="244800" y="4094280"/>
            <a:ext cx="745920" cy="775440"/>
          </a:xfrm>
          <a:custGeom>
            <a:avLst/>
            <a:gdLst/>
            <a:ahLst/>
            <a:cxnLst/>
            <a:rect l="l" t="t" r="r" b="b"/>
            <a:pathLst>
              <a:path w="353675" h="36763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11"/>
          <p:cNvSpPr/>
          <p:nvPr/>
        </p:nvSpPr>
        <p:spPr>
          <a:xfrm>
            <a:off x="8578440" y="295740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2"/>
          <p:cNvSpPr/>
          <p:nvPr/>
        </p:nvSpPr>
        <p:spPr>
          <a:xfrm>
            <a:off x="4853880" y="4607280"/>
            <a:ext cx="851400" cy="154800"/>
          </a:xfrm>
          <a:custGeom>
            <a:avLst/>
            <a:gdLst/>
            <a:ahLst/>
            <a:cxnLst/>
            <a:rect l="l" t="t" r="r" b="b"/>
            <a:pathLst>
              <a:path w="403625" h="73536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13"/>
          <p:cNvSpPr/>
          <p:nvPr/>
        </p:nvSpPr>
        <p:spPr>
          <a:xfrm>
            <a:off x="8526240" y="34740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 rot="20715000">
            <a:off x="7997040" y="3564720"/>
            <a:ext cx="912600" cy="928080"/>
          </a:xfrm>
          <a:custGeom>
            <a:avLst/>
            <a:gdLst/>
            <a:ahLst/>
            <a:cxnLst/>
            <a:rect l="l" t="t" r="r" b="b"/>
            <a:pathLst>
              <a:path w="549996" h="55931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2"/>
          <p:cNvSpPr/>
          <p:nvPr/>
        </p:nvSpPr>
        <p:spPr>
          <a:xfrm>
            <a:off x="642600" y="331920"/>
            <a:ext cx="6942960" cy="927360"/>
          </a:xfrm>
          <a:custGeom>
            <a:avLst/>
            <a:gdLst/>
            <a:ahLst/>
            <a:cxnLst/>
            <a:rect l="l" t="t" r="r" b="b"/>
            <a:pathLst>
              <a:path w="3290684" h="399035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3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PlaceHolder 4"/>
          <p:cNvSpPr>
            <a:spLocks noGrp="1"/>
          </p:cNvSpPr>
          <p:nvPr>
            <p:ph type="title"/>
          </p:nvPr>
        </p:nvSpPr>
        <p:spPr>
          <a:xfrm>
            <a:off x="883440" y="683640"/>
            <a:ext cx="642600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3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01" name="PlaceHolder 5"/>
          <p:cNvSpPr>
            <a:spLocks noGrp="1"/>
          </p:cNvSpPr>
          <p:nvPr>
            <p:ph type="body"/>
          </p:nvPr>
        </p:nvSpPr>
        <p:spPr>
          <a:xfrm>
            <a:off x="1188000" y="1506240"/>
            <a:ext cx="2001600" cy="278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502" name="PlaceHolder 6"/>
          <p:cNvSpPr>
            <a:spLocks noGrp="1"/>
          </p:cNvSpPr>
          <p:nvPr>
            <p:ph type="body"/>
          </p:nvPr>
        </p:nvSpPr>
        <p:spPr>
          <a:xfrm>
            <a:off x="3400560" y="1506240"/>
            <a:ext cx="2001600" cy="278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503" name="PlaceHolder 7"/>
          <p:cNvSpPr>
            <a:spLocks noGrp="1"/>
          </p:cNvSpPr>
          <p:nvPr>
            <p:ph type="body"/>
          </p:nvPr>
        </p:nvSpPr>
        <p:spPr>
          <a:xfrm>
            <a:off x="5612760" y="1506240"/>
            <a:ext cx="2001600" cy="278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504" name="PlaceHolder 8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257F895-2705-4EC0-9EF8-FE47495F3BC9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05" name="CustomShape 9"/>
          <p:cNvSpPr/>
          <p:nvPr/>
        </p:nvSpPr>
        <p:spPr>
          <a:xfrm rot="10338600">
            <a:off x="8748360" y="1166400"/>
            <a:ext cx="113040" cy="95436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0"/>
          <p:cNvSpPr/>
          <p:nvPr/>
        </p:nvSpPr>
        <p:spPr>
          <a:xfrm rot="10338600">
            <a:off x="8873280" y="1615320"/>
            <a:ext cx="80280" cy="39888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1"/>
          <p:cNvSpPr/>
          <p:nvPr/>
        </p:nvSpPr>
        <p:spPr>
          <a:xfrm>
            <a:off x="3152160" y="381240"/>
            <a:ext cx="887760" cy="61200"/>
          </a:xfrm>
          <a:custGeom>
            <a:avLst/>
            <a:gdLst/>
            <a:ahLst/>
            <a:cxnLst/>
            <a:rect l="l" t="t" r="r" b="b"/>
            <a:pathLst>
              <a:path w="420923" h="29142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12"/>
          <p:cNvSpPr/>
          <p:nvPr/>
        </p:nvSpPr>
        <p:spPr>
          <a:xfrm>
            <a:off x="4094280" y="411840"/>
            <a:ext cx="86400" cy="30960"/>
          </a:xfrm>
          <a:custGeom>
            <a:avLst/>
            <a:gdLst/>
            <a:ahLst/>
            <a:cxnLst/>
            <a:rect l="l" t="t" r="r" b="b"/>
            <a:pathLst>
              <a:path w="41180" h="14777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13"/>
          <p:cNvSpPr/>
          <p:nvPr/>
        </p:nvSpPr>
        <p:spPr>
          <a:xfrm>
            <a:off x="4264200" y="411480"/>
            <a:ext cx="299520" cy="40320"/>
          </a:xfrm>
          <a:custGeom>
            <a:avLst/>
            <a:gdLst/>
            <a:ahLst/>
            <a:cxnLst/>
            <a:rect l="l" t="t" r="r" b="b"/>
            <a:pathLst>
              <a:path w="142051" h="1928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14"/>
          <p:cNvSpPr/>
          <p:nvPr/>
        </p:nvSpPr>
        <p:spPr>
          <a:xfrm rot="5534400">
            <a:off x="22320" y="3409200"/>
            <a:ext cx="681120" cy="214200"/>
          </a:xfrm>
          <a:custGeom>
            <a:avLst/>
            <a:gdLst/>
            <a:ahLst/>
            <a:cxnLst/>
            <a:rect l="l" t="t" r="r" b="b"/>
            <a:pathLst>
              <a:path w="322772" h="101579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15"/>
          <p:cNvSpPr/>
          <p:nvPr/>
        </p:nvSpPr>
        <p:spPr>
          <a:xfrm>
            <a:off x="6091920" y="4766040"/>
            <a:ext cx="880200" cy="46800"/>
          </a:xfrm>
          <a:custGeom>
            <a:avLst/>
            <a:gdLst/>
            <a:ahLst/>
            <a:cxnLst/>
            <a:rect l="l" t="t" r="r" b="b"/>
            <a:pathLst>
              <a:path w="417355" h="22406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16"/>
          <p:cNvSpPr/>
          <p:nvPr/>
        </p:nvSpPr>
        <p:spPr>
          <a:xfrm>
            <a:off x="6467400" y="4872240"/>
            <a:ext cx="285120" cy="34920"/>
          </a:xfrm>
          <a:custGeom>
            <a:avLst/>
            <a:gdLst/>
            <a:ahLst/>
            <a:cxnLst/>
            <a:rect l="l" t="t" r="r" b="b"/>
            <a:pathLst>
              <a:path w="135256" h="16655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 rot="20701200">
            <a:off x="739440" y="433440"/>
            <a:ext cx="1461600" cy="1605600"/>
          </a:xfrm>
          <a:custGeom>
            <a:avLst/>
            <a:gdLst/>
            <a:ahLst/>
            <a:cxnLst/>
            <a:rect l="l" t="t" r="r" b="b"/>
            <a:pathLst>
              <a:path w="462239" h="50779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1773360" y="1980000"/>
            <a:ext cx="5596920" cy="670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52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1" name="CustomShape 3"/>
          <p:cNvSpPr/>
          <p:nvPr/>
        </p:nvSpPr>
        <p:spPr>
          <a:xfrm>
            <a:off x="794160" y="560160"/>
            <a:ext cx="7398720" cy="3910320"/>
          </a:xfrm>
          <a:custGeom>
            <a:avLst/>
            <a:gdLst/>
            <a:ahLst/>
            <a:cxnLst/>
            <a:rect l="l" t="t" r="r" b="b"/>
            <a:pathLst>
              <a:path w="3506719" h="1853427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 rot="4673400">
            <a:off x="7546680" y="3625200"/>
            <a:ext cx="813600" cy="102168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 rot="4673400">
            <a:off x="7996680" y="4294440"/>
            <a:ext cx="185400" cy="335520"/>
          </a:xfrm>
          <a:custGeom>
            <a:avLst/>
            <a:gdLst/>
            <a:ahLst/>
            <a:cxnLst/>
            <a:rect l="l" t="t" r="r" b="b"/>
            <a:pathLst>
              <a:path w="88019" h="159157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 rot="16432200">
            <a:off x="338400" y="3492720"/>
            <a:ext cx="830520" cy="95760"/>
          </a:xfrm>
          <a:custGeom>
            <a:avLst/>
            <a:gdLst/>
            <a:ahLst/>
            <a:cxnLst/>
            <a:rect l="l" t="t" r="r" b="b"/>
            <a:pathLst>
              <a:path w="393896" h="4556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7"/>
          <p:cNvSpPr/>
          <p:nvPr/>
        </p:nvSpPr>
        <p:spPr>
          <a:xfrm rot="16432200">
            <a:off x="613800" y="2873520"/>
            <a:ext cx="277920" cy="42840"/>
          </a:xfrm>
          <a:custGeom>
            <a:avLst/>
            <a:gdLst/>
            <a:ahLst/>
            <a:cxnLst/>
            <a:rect l="l" t="t" r="r" b="b"/>
            <a:pathLst>
              <a:path w="131926" h="204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8"/>
          <p:cNvSpPr/>
          <p:nvPr/>
        </p:nvSpPr>
        <p:spPr>
          <a:xfrm>
            <a:off x="5262120" y="462240"/>
            <a:ext cx="680760" cy="213840"/>
          </a:xfrm>
          <a:custGeom>
            <a:avLst/>
            <a:gdLst/>
            <a:ahLst/>
            <a:cxnLst/>
            <a:rect l="l" t="t" r="r" b="b"/>
            <a:pathLst>
              <a:path w="322772" h="101579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9"/>
          <p:cNvSpPr/>
          <p:nvPr/>
        </p:nvSpPr>
        <p:spPr>
          <a:xfrm>
            <a:off x="2829600" y="4511520"/>
            <a:ext cx="1376640" cy="66600"/>
          </a:xfrm>
          <a:custGeom>
            <a:avLst/>
            <a:gdLst/>
            <a:ahLst/>
            <a:cxnLst/>
            <a:rect l="l" t="t" r="r" b="b"/>
            <a:pathLst>
              <a:path w="652626" h="3171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0"/>
          <p:cNvSpPr/>
          <p:nvPr/>
        </p:nvSpPr>
        <p:spPr>
          <a:xfrm>
            <a:off x="4309560" y="4545000"/>
            <a:ext cx="263520" cy="30960"/>
          </a:xfrm>
          <a:custGeom>
            <a:avLst/>
            <a:gdLst/>
            <a:ahLst/>
            <a:cxnLst/>
            <a:rect l="l" t="t" r="r" b="b"/>
            <a:pathLst>
              <a:path w="125099" h="147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1"/>
          <p:cNvSpPr/>
          <p:nvPr/>
        </p:nvSpPr>
        <p:spPr>
          <a:xfrm>
            <a:off x="7710840" y="66708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12"/>
          <p:cNvSpPr/>
          <p:nvPr/>
        </p:nvSpPr>
        <p:spPr>
          <a:xfrm>
            <a:off x="7865280" y="61704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 rot="20715000">
            <a:off x="7997040" y="3564720"/>
            <a:ext cx="912600" cy="928080"/>
          </a:xfrm>
          <a:custGeom>
            <a:avLst/>
            <a:gdLst/>
            <a:ahLst/>
            <a:cxnLst/>
            <a:rect l="l" t="t" r="r" b="b"/>
            <a:pathLst>
              <a:path w="549996" h="55931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642600" y="331920"/>
            <a:ext cx="6942960" cy="927360"/>
          </a:xfrm>
          <a:custGeom>
            <a:avLst/>
            <a:gdLst/>
            <a:ahLst/>
            <a:cxnLst/>
            <a:rect l="l" t="t" r="r" b="b"/>
            <a:pathLst>
              <a:path w="3290684" h="399035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883440" y="683640"/>
            <a:ext cx="642600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3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1188000" y="1506240"/>
            <a:ext cx="3002400" cy="2761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103" name="PlaceHolder 6"/>
          <p:cNvSpPr>
            <a:spLocks noGrp="1"/>
          </p:cNvSpPr>
          <p:nvPr>
            <p:ph type="body"/>
          </p:nvPr>
        </p:nvSpPr>
        <p:spPr>
          <a:xfrm>
            <a:off x="4611960" y="1506240"/>
            <a:ext cx="3002400" cy="2761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104" name="PlaceHolder 7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A8815C3C-390E-49A5-9569-871E8B3D5CF0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8138880" y="236880"/>
            <a:ext cx="738720" cy="92772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9"/>
          <p:cNvSpPr/>
          <p:nvPr/>
        </p:nvSpPr>
        <p:spPr>
          <a:xfrm>
            <a:off x="8547840" y="2846880"/>
            <a:ext cx="261720" cy="230760"/>
          </a:xfrm>
          <a:custGeom>
            <a:avLst/>
            <a:gdLst/>
            <a:ahLst/>
            <a:cxnLst/>
            <a:rect l="l" t="t" r="r" b="b"/>
            <a:pathLst>
              <a:path w="124229" h="10953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0"/>
          <p:cNvSpPr/>
          <p:nvPr/>
        </p:nvSpPr>
        <p:spPr>
          <a:xfrm>
            <a:off x="4426920" y="4724640"/>
            <a:ext cx="887760" cy="61200"/>
          </a:xfrm>
          <a:custGeom>
            <a:avLst/>
            <a:gdLst/>
            <a:ahLst/>
            <a:cxnLst/>
            <a:rect l="l" t="t" r="r" b="b"/>
            <a:pathLst>
              <a:path w="420923" h="29142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1"/>
          <p:cNvSpPr/>
          <p:nvPr/>
        </p:nvSpPr>
        <p:spPr>
          <a:xfrm>
            <a:off x="5368680" y="4755600"/>
            <a:ext cx="86400" cy="30960"/>
          </a:xfrm>
          <a:custGeom>
            <a:avLst/>
            <a:gdLst/>
            <a:ahLst/>
            <a:cxnLst/>
            <a:rect l="l" t="t" r="r" b="b"/>
            <a:pathLst>
              <a:path w="41180" h="14777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2"/>
          <p:cNvSpPr/>
          <p:nvPr/>
        </p:nvSpPr>
        <p:spPr>
          <a:xfrm>
            <a:off x="5538600" y="4755240"/>
            <a:ext cx="299520" cy="40320"/>
          </a:xfrm>
          <a:custGeom>
            <a:avLst/>
            <a:gdLst/>
            <a:ahLst/>
            <a:cxnLst/>
            <a:rect l="l" t="t" r="r" b="b"/>
            <a:pathLst>
              <a:path w="142051" h="1928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3"/>
          <p:cNvSpPr/>
          <p:nvPr/>
        </p:nvSpPr>
        <p:spPr>
          <a:xfrm>
            <a:off x="325440" y="1027800"/>
            <a:ext cx="113040" cy="95364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4"/>
          <p:cNvSpPr/>
          <p:nvPr/>
        </p:nvSpPr>
        <p:spPr>
          <a:xfrm>
            <a:off x="257040" y="1121040"/>
            <a:ext cx="79920" cy="39852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711440" y="1054800"/>
            <a:ext cx="2520" cy="1080"/>
          </a:xfrm>
          <a:custGeom>
            <a:avLst/>
            <a:gdLst/>
            <a:ahLst/>
            <a:cxnLst/>
            <a:rect l="l" t="t" r="r" b="b"/>
            <a:pathLst>
              <a:path w="1400" h="662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789840" y="506160"/>
            <a:ext cx="7918920" cy="4370760"/>
          </a:xfrm>
          <a:custGeom>
            <a:avLst/>
            <a:gdLst/>
            <a:ahLst/>
            <a:cxnLst/>
            <a:rect l="l" t="t" r="r" b="b"/>
            <a:pathLst>
              <a:path w="3753190" h="2071651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529560" y="349920"/>
            <a:ext cx="8062200" cy="4511880"/>
          </a:xfrm>
          <a:custGeom>
            <a:avLst/>
            <a:gdLst/>
            <a:ahLst/>
            <a:cxnLst/>
            <a:rect l="l" t="t" r="r" b="b"/>
            <a:pathLst>
              <a:path w="3821135" h="2138509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1" name="Group 4"/>
          <p:cNvGrpSpPr/>
          <p:nvPr/>
        </p:nvGrpSpPr>
        <p:grpSpPr>
          <a:xfrm>
            <a:off x="550080" y="368640"/>
            <a:ext cx="878040" cy="627120"/>
            <a:chOff x="550080" y="368640"/>
            <a:chExt cx="878040" cy="627120"/>
          </a:xfrm>
        </p:grpSpPr>
        <p:sp>
          <p:nvSpPr>
            <p:cNvPr id="152" name="CustomShape 5"/>
            <p:cNvSpPr/>
            <p:nvPr/>
          </p:nvSpPr>
          <p:spPr>
            <a:xfrm>
              <a:off x="550080" y="368640"/>
              <a:ext cx="430560" cy="627120"/>
            </a:xfrm>
            <a:custGeom>
              <a:avLst/>
              <a:gdLst/>
              <a:ahLst/>
              <a:cxnLst/>
              <a:rect l="l" t="t" r="r" b="b"/>
              <a:pathLst>
                <a:path w="204173" h="297412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6"/>
            <p:cNvSpPr/>
            <p:nvPr/>
          </p:nvSpPr>
          <p:spPr>
            <a:xfrm>
              <a:off x="1007280" y="372240"/>
              <a:ext cx="420840" cy="613080"/>
            </a:xfrm>
            <a:custGeom>
              <a:avLst/>
              <a:gdLst/>
              <a:ahLst/>
              <a:cxnLst/>
              <a:rect l="l" t="t" r="r" b="b"/>
              <a:pathLst>
                <a:path w="199595" h="29076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7"/>
            <p:cNvSpPr/>
            <p:nvPr/>
          </p:nvSpPr>
          <p:spPr>
            <a:xfrm>
              <a:off x="1305000" y="475200"/>
              <a:ext cx="59040" cy="175320"/>
            </a:xfrm>
            <a:custGeom>
              <a:avLst/>
              <a:gdLst/>
              <a:ahLst/>
              <a:cxnLst/>
              <a:rect l="l" t="t" r="r" b="b"/>
              <a:pathLst>
                <a:path w="28156" h="83229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>
              <a:off x="1260720" y="642600"/>
              <a:ext cx="29880" cy="30960"/>
            </a:xfrm>
            <a:custGeom>
              <a:avLst/>
              <a:gdLst/>
              <a:ahLst/>
              <a:cxnLst/>
              <a:rect l="l" t="t" r="r" b="b"/>
              <a:pathLst>
                <a:path w="14254" h="14799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9"/>
            <p:cNvSpPr/>
            <p:nvPr/>
          </p:nvSpPr>
          <p:spPr>
            <a:xfrm>
              <a:off x="611640" y="601560"/>
              <a:ext cx="103680" cy="202680"/>
            </a:xfrm>
            <a:custGeom>
              <a:avLst/>
              <a:gdLst/>
              <a:ahLst/>
              <a:cxnLst/>
              <a:rect l="l" t="t" r="r" b="b"/>
              <a:pathLst>
                <a:path w="49274" h="96171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PlaceHolder 10"/>
          <p:cNvSpPr>
            <a:spLocks noGrp="1"/>
          </p:cNvSpPr>
          <p:nvPr>
            <p:ph type="body"/>
          </p:nvPr>
        </p:nvSpPr>
        <p:spPr>
          <a:xfrm>
            <a:off x="1714320" y="1186920"/>
            <a:ext cx="5715000" cy="2769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158" name="PlaceHolder 11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AB1687C0-1F57-46FB-A3F3-E195348A4237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159" name="CustomShape 12"/>
          <p:cNvSpPr/>
          <p:nvPr/>
        </p:nvSpPr>
        <p:spPr>
          <a:xfrm rot="10946400">
            <a:off x="308880" y="3412440"/>
            <a:ext cx="814680" cy="102312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3"/>
          <p:cNvSpPr/>
          <p:nvPr/>
        </p:nvSpPr>
        <p:spPr>
          <a:xfrm rot="5624400">
            <a:off x="8289720" y="2866680"/>
            <a:ext cx="539640" cy="263880"/>
          </a:xfrm>
          <a:custGeom>
            <a:avLst/>
            <a:gdLst/>
            <a:ahLst/>
            <a:cxnLst/>
            <a:rect l="l" t="t" r="r" b="b"/>
            <a:pathLst>
              <a:path w="256043" h="12526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4"/>
          <p:cNvSpPr/>
          <p:nvPr/>
        </p:nvSpPr>
        <p:spPr>
          <a:xfrm rot="5400000">
            <a:off x="6259320" y="-118800"/>
            <a:ext cx="113040" cy="95364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5"/>
          <p:cNvSpPr/>
          <p:nvPr/>
        </p:nvSpPr>
        <p:spPr>
          <a:xfrm rot="5400000">
            <a:off x="6459840" y="73080"/>
            <a:ext cx="79920" cy="39852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6"/>
          <p:cNvSpPr/>
          <p:nvPr/>
        </p:nvSpPr>
        <p:spPr>
          <a:xfrm flipH="1">
            <a:off x="486000" y="25380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7"/>
          <p:cNvSpPr/>
          <p:nvPr/>
        </p:nvSpPr>
        <p:spPr>
          <a:xfrm flipH="1">
            <a:off x="508680" y="23076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PlaceHolder 1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 rot="20715000">
            <a:off x="7997040" y="3564720"/>
            <a:ext cx="912600" cy="928080"/>
          </a:xfrm>
          <a:custGeom>
            <a:avLst/>
            <a:gdLst/>
            <a:ahLst/>
            <a:cxnLst/>
            <a:rect l="l" t="t" r="r" b="b"/>
            <a:pathLst>
              <a:path w="549996" h="55931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642600" y="331920"/>
            <a:ext cx="6942960" cy="927360"/>
          </a:xfrm>
          <a:custGeom>
            <a:avLst/>
            <a:gdLst/>
            <a:ahLst/>
            <a:cxnLst/>
            <a:rect l="l" t="t" r="r" b="b"/>
            <a:pathLst>
              <a:path w="3290684" h="399035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PlaceHolder 4"/>
          <p:cNvSpPr>
            <a:spLocks noGrp="1"/>
          </p:cNvSpPr>
          <p:nvPr>
            <p:ph type="title"/>
          </p:nvPr>
        </p:nvSpPr>
        <p:spPr>
          <a:xfrm>
            <a:off x="883440" y="683640"/>
            <a:ext cx="642600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3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06" name="PlaceHolder 5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95C4A986-0678-4C94-A7AF-8DEB7A27A33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325440" y="1027800"/>
            <a:ext cx="113040" cy="95364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257040" y="1121040"/>
            <a:ext cx="79920" cy="39852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2910600" y="378000"/>
            <a:ext cx="1376640" cy="66600"/>
          </a:xfrm>
          <a:custGeom>
            <a:avLst/>
            <a:gdLst/>
            <a:ahLst/>
            <a:cxnLst/>
            <a:rect l="l" t="t" r="r" b="b"/>
            <a:pathLst>
              <a:path w="652626" h="3171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9"/>
          <p:cNvSpPr/>
          <p:nvPr/>
        </p:nvSpPr>
        <p:spPr>
          <a:xfrm>
            <a:off x="4390560" y="411480"/>
            <a:ext cx="263520" cy="30960"/>
          </a:xfrm>
          <a:custGeom>
            <a:avLst/>
            <a:gdLst/>
            <a:ahLst/>
            <a:cxnLst/>
            <a:rect l="l" t="t" r="r" b="b"/>
            <a:pathLst>
              <a:path w="125099" h="147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0"/>
          <p:cNvSpPr/>
          <p:nvPr/>
        </p:nvSpPr>
        <p:spPr>
          <a:xfrm>
            <a:off x="8371440" y="39744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8526240" y="34740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2"/>
          <p:cNvSpPr/>
          <p:nvPr/>
        </p:nvSpPr>
        <p:spPr>
          <a:xfrm>
            <a:off x="244800" y="4094280"/>
            <a:ext cx="745920" cy="775440"/>
          </a:xfrm>
          <a:custGeom>
            <a:avLst/>
            <a:gdLst/>
            <a:ahLst/>
            <a:cxnLst/>
            <a:rect l="l" t="t" r="r" b="b"/>
            <a:pathLst>
              <a:path w="353675" h="36763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3"/>
          <p:cNvSpPr/>
          <p:nvPr/>
        </p:nvSpPr>
        <p:spPr>
          <a:xfrm>
            <a:off x="8624520" y="175716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4"/>
          <p:cNvSpPr/>
          <p:nvPr/>
        </p:nvSpPr>
        <p:spPr>
          <a:xfrm>
            <a:off x="4654440" y="4555440"/>
            <a:ext cx="680760" cy="213840"/>
          </a:xfrm>
          <a:custGeom>
            <a:avLst/>
            <a:gdLst/>
            <a:ahLst/>
            <a:cxnLst/>
            <a:rect l="l" t="t" r="r" b="b"/>
            <a:pathLst>
              <a:path w="322772" h="101579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 rot="19839600">
            <a:off x="4588200" y="636840"/>
            <a:ext cx="4206240" cy="4111560"/>
          </a:xfrm>
          <a:custGeom>
            <a:avLst/>
            <a:gdLst/>
            <a:ahLst/>
            <a:cxnLst/>
            <a:rect l="l" t="t" r="r" b="b"/>
            <a:pathLst>
              <a:path w="549996" h="55931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PlaceHolder 2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734D0707-3A91-40FA-8EAA-E8D28E007D38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grpSp>
        <p:nvGrpSpPr>
          <p:cNvPr id="255" name="Group 3"/>
          <p:cNvGrpSpPr/>
          <p:nvPr/>
        </p:nvGrpSpPr>
        <p:grpSpPr>
          <a:xfrm>
            <a:off x="4377240" y="431640"/>
            <a:ext cx="4360680" cy="4280040"/>
            <a:chOff x="4377240" y="431640"/>
            <a:chExt cx="4360680" cy="4280040"/>
          </a:xfrm>
        </p:grpSpPr>
        <p:sp>
          <p:nvSpPr>
            <p:cNvPr id="256" name="CustomShape 4"/>
            <p:cNvSpPr/>
            <p:nvPr/>
          </p:nvSpPr>
          <p:spPr>
            <a:xfrm>
              <a:off x="4425480" y="431640"/>
              <a:ext cx="4312440" cy="4280040"/>
            </a:xfrm>
            <a:custGeom>
              <a:avLst/>
              <a:gdLst/>
              <a:ahLst/>
              <a:cxnLst/>
              <a:rect l="l" t="t" r="r" b="b"/>
              <a:pathLst>
                <a:path w="1812002" h="1798416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5"/>
            <p:cNvSpPr/>
            <p:nvPr/>
          </p:nvSpPr>
          <p:spPr>
            <a:xfrm>
              <a:off x="4377240" y="3264840"/>
              <a:ext cx="699480" cy="1112040"/>
            </a:xfrm>
            <a:custGeom>
              <a:avLst/>
              <a:gdLst/>
              <a:ahLst/>
              <a:cxnLst/>
              <a:rect l="l" t="t" r="r" b="b"/>
              <a:pathLst>
                <a:path w="294070" h="467316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6"/>
            <p:cNvSpPr/>
            <p:nvPr/>
          </p:nvSpPr>
          <p:spPr>
            <a:xfrm>
              <a:off x="4431960" y="3801600"/>
              <a:ext cx="277920" cy="378720"/>
            </a:xfrm>
            <a:custGeom>
              <a:avLst/>
              <a:gdLst/>
              <a:ahLst/>
              <a:cxnLst/>
              <a:rect l="l" t="t" r="r" b="b"/>
              <a:pathLst>
                <a:path w="116913" h="159211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7"/>
            <p:cNvSpPr/>
            <p:nvPr/>
          </p:nvSpPr>
          <p:spPr>
            <a:xfrm>
              <a:off x="7684560" y="597960"/>
              <a:ext cx="830880" cy="765360"/>
            </a:xfrm>
            <a:custGeom>
              <a:avLst/>
              <a:gdLst/>
              <a:ahLst/>
              <a:cxnLst/>
              <a:rect l="l" t="t" r="r" b="b"/>
              <a:pathLst>
                <a:path w="349282" h="321669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8"/>
            <p:cNvSpPr/>
            <p:nvPr/>
          </p:nvSpPr>
          <p:spPr>
            <a:xfrm>
              <a:off x="8507160" y="1390320"/>
              <a:ext cx="57240" cy="83520"/>
            </a:xfrm>
            <a:custGeom>
              <a:avLst/>
              <a:gdLst/>
              <a:ahLst/>
              <a:cxnLst/>
              <a:rect l="l" t="t" r="r" b="b"/>
              <a:pathLst>
                <a:path w="24275" h="3531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1" name="CustomShape 9"/>
          <p:cNvSpPr/>
          <p:nvPr/>
        </p:nvSpPr>
        <p:spPr>
          <a:xfrm rot="2700000">
            <a:off x="4969800" y="95436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0"/>
          <p:cNvSpPr/>
          <p:nvPr/>
        </p:nvSpPr>
        <p:spPr>
          <a:xfrm rot="8434800">
            <a:off x="7810920" y="3959280"/>
            <a:ext cx="540000" cy="263880"/>
          </a:xfrm>
          <a:custGeom>
            <a:avLst/>
            <a:gdLst/>
            <a:ahLst/>
            <a:cxnLst/>
            <a:rect l="l" t="t" r="r" b="b"/>
            <a:pathLst>
              <a:path w="256043" h="12526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64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"/>
          <p:cNvSpPr/>
          <p:nvPr/>
        </p:nvSpPr>
        <p:spPr>
          <a:xfrm rot="10800000">
            <a:off x="478440" y="499320"/>
            <a:ext cx="3891240" cy="4389120"/>
          </a:xfrm>
          <a:custGeom>
            <a:avLst/>
            <a:gdLst/>
            <a:ahLst/>
            <a:cxnLst/>
            <a:rect l="l" t="t" r="r" b="b"/>
            <a:pathLst>
              <a:path w="873041" h="513236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3"/>
          <p:cNvSpPr/>
          <p:nvPr/>
        </p:nvSpPr>
        <p:spPr>
          <a:xfrm>
            <a:off x="359640" y="371160"/>
            <a:ext cx="3868920" cy="4399920"/>
          </a:xfrm>
          <a:custGeom>
            <a:avLst/>
            <a:gdLst/>
            <a:ahLst/>
            <a:cxnLst/>
            <a:rect l="l" t="t" r="r" b="b"/>
            <a:pathLst>
              <a:path w="1717712" h="1953518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PlaceHolder 4"/>
          <p:cNvSpPr>
            <a:spLocks noGrp="1"/>
          </p:cNvSpPr>
          <p:nvPr>
            <p:ph type="title"/>
          </p:nvPr>
        </p:nvSpPr>
        <p:spPr>
          <a:xfrm>
            <a:off x="883440" y="1005120"/>
            <a:ext cx="2878920" cy="9514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3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883440" y="2078280"/>
            <a:ext cx="2878920" cy="2059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306" name="PlaceHolder 6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0FD9DF5-C90B-4DD5-9307-899B5AE7AAE1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307" name="CustomShape 7"/>
          <p:cNvSpPr/>
          <p:nvPr/>
        </p:nvSpPr>
        <p:spPr>
          <a:xfrm rot="5400000">
            <a:off x="3614760" y="2581560"/>
            <a:ext cx="1376640" cy="66600"/>
          </a:xfrm>
          <a:custGeom>
            <a:avLst/>
            <a:gdLst/>
            <a:ahLst/>
            <a:cxnLst/>
            <a:rect l="l" t="t" r="r" b="b"/>
            <a:pathLst>
              <a:path w="652626" h="3171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8"/>
          <p:cNvSpPr/>
          <p:nvPr/>
        </p:nvSpPr>
        <p:spPr>
          <a:xfrm rot="5400000">
            <a:off x="4155840" y="3522960"/>
            <a:ext cx="263520" cy="30960"/>
          </a:xfrm>
          <a:custGeom>
            <a:avLst/>
            <a:gdLst/>
            <a:ahLst/>
            <a:cxnLst/>
            <a:rect l="l" t="t" r="r" b="b"/>
            <a:pathLst>
              <a:path w="125099" h="147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9"/>
          <p:cNvSpPr/>
          <p:nvPr/>
        </p:nvSpPr>
        <p:spPr>
          <a:xfrm rot="10800000">
            <a:off x="542880" y="449064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"/>
          <p:cNvSpPr/>
          <p:nvPr/>
        </p:nvSpPr>
        <p:spPr>
          <a:xfrm rot="5130600">
            <a:off x="247680" y="411840"/>
            <a:ext cx="745560" cy="775080"/>
          </a:xfrm>
          <a:custGeom>
            <a:avLst/>
            <a:gdLst/>
            <a:ahLst/>
            <a:cxnLst/>
            <a:rect l="l" t="t" r="r" b="b"/>
            <a:pathLst>
              <a:path w="353675" h="36763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1"/>
          <p:cNvSpPr/>
          <p:nvPr/>
        </p:nvSpPr>
        <p:spPr>
          <a:xfrm>
            <a:off x="2994840" y="30060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2"/>
          <p:cNvSpPr/>
          <p:nvPr/>
        </p:nvSpPr>
        <p:spPr>
          <a:xfrm>
            <a:off x="1495800" y="4628160"/>
            <a:ext cx="851400" cy="154800"/>
          </a:xfrm>
          <a:custGeom>
            <a:avLst/>
            <a:gdLst/>
            <a:ahLst/>
            <a:cxnLst/>
            <a:rect l="l" t="t" r="r" b="b"/>
            <a:pathLst>
              <a:path w="403625" h="73536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3"/>
          <p:cNvSpPr/>
          <p:nvPr/>
        </p:nvSpPr>
        <p:spPr>
          <a:xfrm rot="10800000">
            <a:off x="546120" y="468072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E4F86BB-65FB-4DAA-870C-D4759C88994F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"/>
          <p:cNvSpPr/>
          <p:nvPr/>
        </p:nvSpPr>
        <p:spPr>
          <a:xfrm rot="15927000">
            <a:off x="2373840" y="4308120"/>
            <a:ext cx="113040" cy="95328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4"/>
          <p:cNvSpPr/>
          <p:nvPr/>
        </p:nvSpPr>
        <p:spPr>
          <a:xfrm rot="15927000">
            <a:off x="2213640" y="4684680"/>
            <a:ext cx="79920" cy="39852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5"/>
          <p:cNvSpPr/>
          <p:nvPr/>
        </p:nvSpPr>
        <p:spPr>
          <a:xfrm>
            <a:off x="5590080" y="299160"/>
            <a:ext cx="540000" cy="263880"/>
          </a:xfrm>
          <a:custGeom>
            <a:avLst/>
            <a:gdLst/>
            <a:ahLst/>
            <a:cxnLst/>
            <a:rect l="l" t="t" r="r" b="b"/>
            <a:pathLst>
              <a:path w="256043" h="12526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6"/>
          <p:cNvSpPr/>
          <p:nvPr/>
        </p:nvSpPr>
        <p:spPr>
          <a:xfrm>
            <a:off x="8371440" y="39744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7"/>
          <p:cNvSpPr/>
          <p:nvPr/>
        </p:nvSpPr>
        <p:spPr>
          <a:xfrm>
            <a:off x="8526240" y="34740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8"/>
          <p:cNvSpPr/>
          <p:nvPr/>
        </p:nvSpPr>
        <p:spPr>
          <a:xfrm>
            <a:off x="331200" y="1999440"/>
            <a:ext cx="211320" cy="267480"/>
          </a:xfrm>
          <a:custGeom>
            <a:avLst/>
            <a:gdLst/>
            <a:ahLst/>
            <a:cxnLst/>
            <a:rect l="l" t="t" r="r" b="b"/>
            <a:pathLst>
              <a:path w="100280" h="126996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9"/>
          <p:cNvSpPr/>
          <p:nvPr/>
        </p:nvSpPr>
        <p:spPr>
          <a:xfrm>
            <a:off x="8564760" y="358452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0"/>
          <p:cNvSpPr/>
          <p:nvPr/>
        </p:nvSpPr>
        <p:spPr>
          <a:xfrm rot="5069400">
            <a:off x="7853400" y="3741840"/>
            <a:ext cx="813960" cy="102204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11"/>
          <p:cNvSpPr/>
          <p:nvPr/>
        </p:nvSpPr>
        <p:spPr>
          <a:xfrm rot="5400000">
            <a:off x="305640" y="304200"/>
            <a:ext cx="745920" cy="775440"/>
          </a:xfrm>
          <a:custGeom>
            <a:avLst/>
            <a:gdLst/>
            <a:ahLst/>
            <a:cxnLst/>
            <a:rect l="l" t="t" r="r" b="b"/>
            <a:pathLst>
              <a:path w="353675" h="36763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PlaceHolder 1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62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Num"/>
          </p:nvPr>
        </p:nvSpPr>
        <p:spPr>
          <a:xfrm>
            <a:off x="8404200" y="4693320"/>
            <a:ext cx="548280" cy="2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B0A5DE60-FD00-4999-8929-5D2E118E672E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‹nº›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368280" y="422280"/>
            <a:ext cx="8379360" cy="4302360"/>
          </a:xfrm>
          <a:custGeom>
            <a:avLst/>
            <a:gdLst/>
            <a:ahLst/>
            <a:cxnLst/>
            <a:rect l="l" t="t" r="r" b="b"/>
            <a:pathLst>
              <a:path w="3971497" h="203913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3"/>
          <p:cNvSpPr/>
          <p:nvPr/>
        </p:nvSpPr>
        <p:spPr>
          <a:xfrm rot="15927000">
            <a:off x="2373840" y="4308120"/>
            <a:ext cx="113040" cy="953280"/>
          </a:xfrm>
          <a:custGeom>
            <a:avLst/>
            <a:gdLst/>
            <a:ahLst/>
            <a:cxnLst/>
            <a:rect l="l" t="t" r="r" b="b"/>
            <a:pathLst>
              <a:path w="53711" h="452156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4"/>
          <p:cNvSpPr/>
          <p:nvPr/>
        </p:nvSpPr>
        <p:spPr>
          <a:xfrm rot="15927000">
            <a:off x="2213640" y="4684680"/>
            <a:ext cx="79920" cy="398520"/>
          </a:xfrm>
          <a:custGeom>
            <a:avLst/>
            <a:gdLst/>
            <a:ahLst/>
            <a:cxnLst/>
            <a:rect l="l" t="t" r="r" b="b"/>
            <a:pathLst>
              <a:path w="38122" h="189118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5"/>
          <p:cNvSpPr/>
          <p:nvPr/>
        </p:nvSpPr>
        <p:spPr>
          <a:xfrm>
            <a:off x="5590080" y="299160"/>
            <a:ext cx="540000" cy="263880"/>
          </a:xfrm>
          <a:custGeom>
            <a:avLst/>
            <a:gdLst/>
            <a:ahLst/>
            <a:cxnLst/>
            <a:rect l="l" t="t" r="r" b="b"/>
            <a:pathLst>
              <a:path w="256043" h="12526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6"/>
          <p:cNvSpPr/>
          <p:nvPr/>
        </p:nvSpPr>
        <p:spPr>
          <a:xfrm>
            <a:off x="8371440" y="397440"/>
            <a:ext cx="290160" cy="230760"/>
          </a:xfrm>
          <a:custGeom>
            <a:avLst/>
            <a:gdLst/>
            <a:ahLst/>
            <a:cxnLst/>
            <a:rect l="l" t="t" r="r" b="b"/>
            <a:pathLst>
              <a:path w="137618" h="109585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7"/>
          <p:cNvSpPr/>
          <p:nvPr/>
        </p:nvSpPr>
        <p:spPr>
          <a:xfrm>
            <a:off x="8526240" y="347400"/>
            <a:ext cx="132120" cy="90720"/>
          </a:xfrm>
          <a:custGeom>
            <a:avLst/>
            <a:gdLst/>
            <a:ahLst/>
            <a:cxnLst/>
            <a:rect l="l" t="t" r="r" b="b"/>
            <a:pathLst>
              <a:path w="62762" h="43243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8"/>
          <p:cNvSpPr/>
          <p:nvPr/>
        </p:nvSpPr>
        <p:spPr>
          <a:xfrm>
            <a:off x="331200" y="1999440"/>
            <a:ext cx="211320" cy="267480"/>
          </a:xfrm>
          <a:custGeom>
            <a:avLst/>
            <a:gdLst/>
            <a:ahLst/>
            <a:cxnLst/>
            <a:rect l="l" t="t" r="r" b="b"/>
            <a:pathLst>
              <a:path w="100280" h="126996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9"/>
          <p:cNvSpPr/>
          <p:nvPr/>
        </p:nvSpPr>
        <p:spPr>
          <a:xfrm>
            <a:off x="8564760" y="3584520"/>
            <a:ext cx="200520" cy="172440"/>
          </a:xfrm>
          <a:custGeom>
            <a:avLst/>
            <a:gdLst/>
            <a:ahLst/>
            <a:cxnLst/>
            <a:rect l="l" t="t" r="r" b="b"/>
            <a:pathLst>
              <a:path w="95214" h="81892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10"/>
          <p:cNvSpPr/>
          <p:nvPr/>
        </p:nvSpPr>
        <p:spPr>
          <a:xfrm rot="5069400">
            <a:off x="7853400" y="3741840"/>
            <a:ext cx="813960" cy="1022040"/>
          </a:xfrm>
          <a:custGeom>
            <a:avLst/>
            <a:gdLst/>
            <a:ahLst/>
            <a:cxnLst/>
            <a:rect l="l" t="t" r="r" b="b"/>
            <a:pathLst>
              <a:path w="385904" h="484587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11"/>
          <p:cNvSpPr/>
          <p:nvPr/>
        </p:nvSpPr>
        <p:spPr>
          <a:xfrm rot="5400000">
            <a:off x="305640" y="304200"/>
            <a:ext cx="745920" cy="775440"/>
          </a:xfrm>
          <a:custGeom>
            <a:avLst/>
            <a:gdLst/>
            <a:ahLst/>
            <a:cxnLst/>
            <a:rect l="l" t="t" r="r" b="b"/>
            <a:pathLst>
              <a:path w="353675" h="36763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PlaceHolder 1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11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.jp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2.xml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3.xml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jpg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935640" y="412920"/>
            <a:ext cx="7516800" cy="16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2B3547"/>
                </a:solidFill>
                <a:latin typeface="Amasis MT Pro Black"/>
                <a:ea typeface="Amatic SC"/>
              </a:rPr>
              <a:t>Fraternidade e educação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C8CB2F-3CCC-41F0-AC5E-E7D9328E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1339031"/>
            <a:ext cx="4556760" cy="315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1BD73EC9-CE9F-4742-B706-5925429AB14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10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1B89EA-797D-4F2D-AF84-FF64CCE9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60" y="2207790"/>
            <a:ext cx="3208443" cy="22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2" name="TextShape 1"/>
          <p:cNvSpPr txBox="1"/>
          <p:nvPr/>
        </p:nvSpPr>
        <p:spPr>
          <a:xfrm>
            <a:off x="1341120" y="714480"/>
            <a:ext cx="535686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lang="pt-BR" sz="28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Educar não é um ato isolado!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lang="pt-BR" sz="28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Refletir as motivações mais profundas e os fundamentos do ato de educar.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861060" y="1186920"/>
            <a:ext cx="656826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8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“A educação será ineficaz e os seus esforços estéreis se não se preocupar também por difundir um novo modelo relativo ao ser humano, à vida, à sociedade e à relação com a natureza.”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12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                                                                                 (Papa Francisco – LS 215) 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5A92CC0-5D3B-44FE-B006-A38F4686205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11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9E9095-08F7-477A-B820-5DA83584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099251"/>
            <a:ext cx="2006231" cy="1388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891540" y="1186920"/>
            <a:ext cx="704088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8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Educar é construir a verdadeira fraternidade alicerçada na justiça e na paz. </a:t>
            </a:r>
            <a:r>
              <a:rPr lang="pt-BR" sz="28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Que ninguém seja excluído de um caminho integral </a:t>
            </a:r>
            <a:r>
              <a:rPr lang="pt-BR" sz="28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que humanize, promova  vida e estabeleça relações de proximidade, conversão, 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8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justiça e paz. 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F121CBC-03AA-455B-BEB3-7A3437A16FE1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12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98246C-F707-443F-91D7-FCC48F8D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8" y="3225301"/>
            <a:ext cx="2120472" cy="1468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1051560" y="450180"/>
            <a:ext cx="7040880" cy="380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300" b="1" strike="noStrike" spc="-1" dirty="0">
                <a:latin typeface="Nunito SemiBold"/>
                <a:ea typeface="Nunito SemiBold"/>
              </a:rPr>
              <a:t>Educar na fé: </a:t>
            </a:r>
          </a:p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100" b="1" strike="noStrike" spc="-1" dirty="0">
                <a:latin typeface="Nunito SemiBold"/>
                <a:ea typeface="Nunito SemiBold"/>
              </a:rPr>
              <a:t>“A catequese é chamada a oferecer encontros para ajudar a família a cumprir sua missão como primeira educadora da fé, crescer nas relações de amizade e de solidariedade.</a:t>
            </a:r>
            <a:r>
              <a:rPr lang="pt-BR" sz="2100" strike="noStrike" spc="-1" dirty="0">
                <a:latin typeface="Nunito SemiBold"/>
                <a:ea typeface="Nunito SemiBold"/>
              </a:rPr>
              <a:t> </a:t>
            </a:r>
            <a:r>
              <a:rPr lang="pt-BR" sz="2100" b="0" strike="noStrike" spc="-1" dirty="0">
                <a:latin typeface="Nunito SemiBold"/>
                <a:ea typeface="Nunito SemiBold"/>
              </a:rPr>
              <a:t>Evidentemente, </a:t>
            </a:r>
            <a:r>
              <a:rPr lang="pt-BR" sz="2100" b="1" strike="noStrike" spc="-1" dirty="0">
                <a:solidFill>
                  <a:srgbClr val="FF0000"/>
                </a:solidFill>
                <a:latin typeface="Nunito SemiBold"/>
                <a:ea typeface="Nunito SemiBold"/>
              </a:rPr>
              <a:t>não se trata de receitas prontas, mas de ouvir as dúvidas das pessoas, partindo sempre da realidade dos nossos interlocutores</a:t>
            </a:r>
            <a:r>
              <a:rPr lang="pt-BR" sz="2100" b="0" strike="noStrike" spc="-1" dirty="0">
                <a:solidFill>
                  <a:srgbClr val="FF0000"/>
                </a:solidFill>
                <a:latin typeface="Nunito SemiBold"/>
                <a:ea typeface="Nunito SemiBold"/>
              </a:rPr>
              <a:t>.</a:t>
            </a:r>
            <a:r>
              <a:rPr lang="pt-BR" sz="2100" b="0" strike="noStrike" spc="-1" dirty="0">
                <a:latin typeface="Nunito SemiBold"/>
                <a:ea typeface="Nunito SemiBold"/>
              </a:rPr>
              <a:t> Isso exige catequistas competentes para exercer este ministério. </a:t>
            </a:r>
            <a:r>
              <a:rPr lang="pt-BR" sz="2100" spc="-1" dirty="0">
                <a:latin typeface="Arial"/>
                <a:ea typeface="Nunito SemiBold"/>
              </a:rPr>
              <a:t> </a:t>
            </a:r>
            <a:r>
              <a:rPr lang="pt-BR" sz="1200" spc="-1" dirty="0">
                <a:latin typeface="Arial"/>
                <a:ea typeface="Nunito SemiBold"/>
              </a:rPr>
              <a:t>(TB 200)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597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F121CBC-03AA-455B-BEB3-7A3437A16FE1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13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98246C-F707-443F-91D7-FCC48F8D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03315"/>
            <a:ext cx="1896360" cy="1312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80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Nosso Caminho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6B2F085-BD89-465C-8081-265BE9422168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14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883440" y="1342080"/>
            <a:ext cx="3395520" cy="1483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13716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Nino"/>
                <a:ea typeface="Arial"/>
              </a:rPr>
              <a:t>Jo 8,1-11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Nino"/>
                <a:ea typeface="Arial"/>
              </a:rPr>
              <a:t>“Quem não tiver pecado atire a primeira pedra.”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4419720" y="1342080"/>
            <a:ext cx="3395520" cy="1483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0"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Nino"/>
                <a:ea typeface="Arial"/>
              </a:rPr>
              <a:t>Jesus Mestre e Educador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Nino"/>
                <a:ea typeface="Arial"/>
              </a:rPr>
              <a:t>Educar na fé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Nino"/>
                <a:ea typeface="Arial"/>
              </a:rPr>
              <a:t>Pacto Educativo Global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602" name="CustomShape 5"/>
          <p:cNvSpPr/>
          <p:nvPr/>
        </p:nvSpPr>
        <p:spPr>
          <a:xfrm>
            <a:off x="883440" y="2989440"/>
            <a:ext cx="3395520" cy="1483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rIns="1371600" bIns="91440" anchor="b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700" b="1" strike="noStrike" spc="-1" dirty="0">
                <a:solidFill>
                  <a:srgbClr val="000000"/>
                </a:solidFill>
                <a:latin typeface="Nino"/>
                <a:ea typeface="Arial"/>
              </a:rPr>
              <a:t>O que a pandemia da Covid 19 revela de nossa cultura no que diz respeito a educação?</a:t>
            </a:r>
            <a:endParaRPr lang="pt-BR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700" b="0" strike="noStrike" spc="-1" dirty="0">
              <a:latin typeface="Arial"/>
            </a:endParaRPr>
          </a:p>
        </p:txBody>
      </p:sp>
      <p:sp>
        <p:nvSpPr>
          <p:cNvPr id="603" name="CustomShape 6"/>
          <p:cNvSpPr/>
          <p:nvPr/>
        </p:nvSpPr>
        <p:spPr>
          <a:xfrm>
            <a:off x="4419720" y="2989440"/>
            <a:ext cx="3395520" cy="1483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0"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Nino"/>
                <a:ea typeface="Arial"/>
              </a:rPr>
              <a:t>Pensando o Brasil 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Nino"/>
                <a:ea typeface="Arial"/>
              </a:rPr>
              <a:t>Iniciar processos 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Nino"/>
                <a:ea typeface="Arial"/>
              </a:rPr>
              <a:t>Promover iniciativas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604" name="CustomShape 7"/>
          <p:cNvSpPr/>
          <p:nvPr/>
        </p:nvSpPr>
        <p:spPr>
          <a:xfrm>
            <a:off x="3137040" y="1693440"/>
            <a:ext cx="2263680" cy="2263680"/>
          </a:xfrm>
          <a:prstGeom prst="pie">
            <a:avLst>
              <a:gd name="adj1" fmla="val 10789554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8"/>
          <p:cNvSpPr/>
          <p:nvPr/>
        </p:nvSpPr>
        <p:spPr>
          <a:xfrm rot="5400000">
            <a:off x="3300480" y="1693080"/>
            <a:ext cx="2263680" cy="226368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9"/>
          <p:cNvSpPr/>
          <p:nvPr/>
        </p:nvSpPr>
        <p:spPr>
          <a:xfrm rot="10800000">
            <a:off x="3300480" y="1857960"/>
            <a:ext cx="2263680" cy="226368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0"/>
          <p:cNvSpPr/>
          <p:nvPr/>
        </p:nvSpPr>
        <p:spPr>
          <a:xfrm rot="16200000">
            <a:off x="3137040" y="1858320"/>
            <a:ext cx="2263680" cy="226368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1"/>
          <p:cNvSpPr/>
          <p:nvPr/>
        </p:nvSpPr>
        <p:spPr>
          <a:xfrm>
            <a:off x="3323880" y="3094560"/>
            <a:ext cx="887400" cy="457200"/>
          </a:xfrm>
          <a:custGeom>
            <a:avLst/>
            <a:gdLst/>
            <a:ahLst/>
            <a:cxnLst/>
            <a:rect l="0" t="0" r="r" b="b"/>
            <a:pathLst>
              <a:path w="2467" h="1272">
                <a:moveTo>
                  <a:pt x="0" y="0"/>
                </a:moveTo>
                <a:lnTo>
                  <a:pt x="2466" y="0"/>
                </a:lnTo>
                <a:moveTo>
                  <a:pt x="0" y="1271"/>
                </a:moveTo>
                <a:lnTo>
                  <a:pt x="2466" y="1271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2B3547"/>
                </a:solidFill>
                <a:latin typeface="Amatic SC"/>
                <a:ea typeface="Arial"/>
              </a:rPr>
              <a:t>Escutar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609" name="CustomShape 12"/>
          <p:cNvSpPr/>
          <p:nvPr/>
        </p:nvSpPr>
        <p:spPr>
          <a:xfrm>
            <a:off x="4494600" y="2264760"/>
            <a:ext cx="906120" cy="372600"/>
          </a:xfrm>
          <a:custGeom>
            <a:avLst/>
            <a:gdLst/>
            <a:ahLst/>
            <a:cxnLst/>
            <a:rect l="0" t="0" r="r" b="b"/>
            <a:pathLst>
              <a:path w="2519" h="1037">
                <a:moveTo>
                  <a:pt x="0" y="0"/>
                </a:moveTo>
                <a:lnTo>
                  <a:pt x="2518" y="0"/>
                </a:lnTo>
                <a:moveTo>
                  <a:pt x="0" y="1036"/>
                </a:moveTo>
                <a:lnTo>
                  <a:pt x="2518" y="1036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2B3547"/>
                </a:solidFill>
                <a:latin typeface="Amatic SC"/>
                <a:ea typeface="Arial"/>
              </a:rPr>
              <a:t>Discernir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610" name="CustomShape 13"/>
          <p:cNvSpPr/>
          <p:nvPr/>
        </p:nvSpPr>
        <p:spPr>
          <a:xfrm>
            <a:off x="3137040" y="2264760"/>
            <a:ext cx="1119240" cy="358560"/>
          </a:xfrm>
          <a:custGeom>
            <a:avLst/>
            <a:gdLst/>
            <a:ahLst/>
            <a:cxnLst/>
            <a:rect l="0" t="0" r="r" b="b"/>
            <a:pathLst>
              <a:path w="3111" h="997">
                <a:moveTo>
                  <a:pt x="0" y="0"/>
                </a:moveTo>
                <a:lnTo>
                  <a:pt x="3110" y="0"/>
                </a:lnTo>
                <a:moveTo>
                  <a:pt x="0" y="996"/>
                </a:moveTo>
                <a:lnTo>
                  <a:pt x="3110" y="996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2B3547"/>
                </a:solidFill>
                <a:latin typeface="Amatic SC"/>
                <a:ea typeface="Arial"/>
              </a:rPr>
              <a:t>Palavra </a:t>
            </a:r>
            <a:endParaRPr lang="pt-BR" sz="1400" b="0" strike="noStrike" spc="-1">
              <a:latin typeface="Arial"/>
            </a:endParaRPr>
          </a:p>
        </p:txBody>
      </p:sp>
      <p:sp>
        <p:nvSpPr>
          <p:cNvPr id="611" name="CustomShape 14"/>
          <p:cNvSpPr/>
          <p:nvPr/>
        </p:nvSpPr>
        <p:spPr>
          <a:xfrm>
            <a:off x="4494600" y="3177720"/>
            <a:ext cx="743760" cy="441720"/>
          </a:xfrm>
          <a:custGeom>
            <a:avLst/>
            <a:gdLst/>
            <a:ahLst/>
            <a:cxnLst/>
            <a:rect l="0" t="0" r="r" b="b"/>
            <a:pathLst>
              <a:path w="2068" h="1229">
                <a:moveTo>
                  <a:pt x="0" y="0"/>
                </a:moveTo>
                <a:lnTo>
                  <a:pt x="2067" y="0"/>
                </a:lnTo>
                <a:moveTo>
                  <a:pt x="0" y="1228"/>
                </a:moveTo>
                <a:lnTo>
                  <a:pt x="2067" y="1228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2B3547"/>
                </a:solidFill>
                <a:latin typeface="Amatic SC"/>
                <a:ea typeface="Arial"/>
              </a:rPr>
              <a:t>Agir</a:t>
            </a:r>
            <a:endParaRPr lang="pt-BR" sz="1400" b="0" strike="noStrike" spc="-1">
              <a:latin typeface="Arial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D19C58D-87E8-4245-8906-97038C3A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3731400"/>
            <a:ext cx="99060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1871640" y="1731600"/>
            <a:ext cx="3686760" cy="16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9600" b="1" strike="noStrike" spc="-1">
                <a:solidFill>
                  <a:srgbClr val="2B3547"/>
                </a:solidFill>
                <a:latin typeface="Amatic SC"/>
                <a:ea typeface="Amatic SC"/>
              </a:rPr>
              <a:t>Escutar </a:t>
            </a:r>
            <a:endParaRPr lang="pt-BR" sz="9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75DF52-7C4F-4F6F-A126-E47D25DE0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111516" y="115087"/>
            <a:ext cx="1967162" cy="2186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Método 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F1FFD7D5-D69B-4083-93DD-869684128D29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16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7812720" y="3691440"/>
            <a:ext cx="906120" cy="903600"/>
          </a:xfrm>
          <a:custGeom>
            <a:avLst/>
            <a:gdLst/>
            <a:ahLst/>
            <a:cxnLst/>
            <a:rect l="l" t="t" r="r" b="b"/>
            <a:pathLst>
              <a:path w="17958" h="17909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37" name="Group 4"/>
          <p:cNvGrpSpPr/>
          <p:nvPr/>
        </p:nvGrpSpPr>
        <p:grpSpPr>
          <a:xfrm>
            <a:off x="5528160" y="1599120"/>
            <a:ext cx="2843280" cy="2995920"/>
            <a:chOff x="5528160" y="1599120"/>
            <a:chExt cx="2843280" cy="2995920"/>
          </a:xfrm>
        </p:grpSpPr>
        <p:sp>
          <p:nvSpPr>
            <p:cNvPr id="638" name="CustomShape 5"/>
            <p:cNvSpPr/>
            <p:nvPr/>
          </p:nvSpPr>
          <p:spPr>
            <a:xfrm>
              <a:off x="5528160" y="1599120"/>
              <a:ext cx="2843280" cy="57528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440">
              <a:solidFill>
                <a:srgbClr val="7030A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400" b="1" strike="noStrike" spc="-1">
                  <a:solidFill>
                    <a:srgbClr val="2B3547"/>
                  </a:solidFill>
                  <a:latin typeface="Amatic SC"/>
                  <a:ea typeface="Amatic SC"/>
                </a:rPr>
                <a:t>Agir </a:t>
              </a:r>
              <a:endParaRPr lang="pt-BR" sz="4400" b="0" strike="noStrike" spc="-1">
                <a:latin typeface="Arial"/>
              </a:endParaRPr>
            </a:p>
          </p:txBody>
        </p:sp>
        <p:sp>
          <p:nvSpPr>
            <p:cNvPr id="639" name="CustomShape 6"/>
            <p:cNvSpPr/>
            <p:nvPr/>
          </p:nvSpPr>
          <p:spPr>
            <a:xfrm>
              <a:off x="5940000" y="2345400"/>
              <a:ext cx="2206800" cy="224964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4000" b="1" strike="noStrike" spc="-1" dirty="0">
                  <a:solidFill>
                    <a:srgbClr val="2B3547"/>
                  </a:solidFill>
                  <a:latin typeface="Nunito"/>
                  <a:ea typeface="Nunito"/>
                </a:rPr>
                <a:t>Inspirar </a:t>
              </a:r>
              <a:endParaRPr lang="pt-BR" sz="4000" b="0" strike="noStrike" spc="-1" dirty="0">
                <a:latin typeface="Arial"/>
              </a:endParaRPr>
            </a:p>
          </p:txBody>
        </p:sp>
      </p:grpSp>
      <p:grpSp>
        <p:nvGrpSpPr>
          <p:cNvPr id="640" name="Group 7"/>
          <p:cNvGrpSpPr/>
          <p:nvPr/>
        </p:nvGrpSpPr>
        <p:grpSpPr>
          <a:xfrm>
            <a:off x="398520" y="1599480"/>
            <a:ext cx="3332520" cy="2995560"/>
            <a:chOff x="398520" y="1599480"/>
            <a:chExt cx="3332520" cy="299556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41" name="CustomShape 8"/>
            <p:cNvSpPr/>
            <p:nvPr/>
          </p:nvSpPr>
          <p:spPr>
            <a:xfrm>
              <a:off x="398520" y="1599480"/>
              <a:ext cx="3332520" cy="575280"/>
            </a:xfrm>
            <a:prstGeom prst="homePlate">
              <a:avLst>
                <a:gd name="adj" fmla="val 50000"/>
              </a:avLst>
            </a:prstGeom>
            <a:grpFill/>
            <a:ln w="28440">
              <a:solidFill>
                <a:srgbClr val="C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400" b="1" strike="noStrike" spc="-1" dirty="0">
                  <a:solidFill>
                    <a:srgbClr val="2B3547"/>
                  </a:solidFill>
                  <a:latin typeface="Amatic SC"/>
                  <a:ea typeface="Amatic SC"/>
                </a:rPr>
                <a:t>Ver </a:t>
              </a:r>
              <a:endParaRPr lang="pt-BR" sz="4400" b="0" strike="noStrike" spc="-1" dirty="0">
                <a:latin typeface="Arial"/>
              </a:endParaRPr>
            </a:p>
          </p:txBody>
        </p:sp>
        <p:sp>
          <p:nvSpPr>
            <p:cNvPr id="642" name="CustomShape 9"/>
            <p:cNvSpPr/>
            <p:nvPr/>
          </p:nvSpPr>
          <p:spPr>
            <a:xfrm>
              <a:off x="963720" y="2345400"/>
              <a:ext cx="2072880" cy="224964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BR" sz="4000" b="1" strike="noStrike" spc="-1" dirty="0">
                  <a:solidFill>
                    <a:srgbClr val="2B3547"/>
                  </a:solidFill>
                  <a:latin typeface="Nunito"/>
                  <a:ea typeface="Nunito"/>
                </a:rPr>
                <a:t>Escutar </a:t>
              </a:r>
              <a:endParaRPr lang="pt-BR" sz="4000" b="0" strike="noStrike" spc="-1" dirty="0">
                <a:latin typeface="Arial"/>
              </a:endParaRPr>
            </a:p>
          </p:txBody>
        </p:sp>
      </p:grpSp>
      <p:grpSp>
        <p:nvGrpSpPr>
          <p:cNvPr id="643" name="Group 10"/>
          <p:cNvGrpSpPr/>
          <p:nvPr/>
        </p:nvGrpSpPr>
        <p:grpSpPr>
          <a:xfrm>
            <a:off x="3013920" y="1599120"/>
            <a:ext cx="2843280" cy="2995920"/>
            <a:chOff x="3013920" y="1599120"/>
            <a:chExt cx="2843280" cy="2995920"/>
          </a:xfrm>
          <a:solidFill>
            <a:srgbClr val="00B0F0"/>
          </a:solidFill>
        </p:grpSpPr>
        <p:sp>
          <p:nvSpPr>
            <p:cNvPr id="644" name="CustomShape 11"/>
            <p:cNvSpPr/>
            <p:nvPr/>
          </p:nvSpPr>
          <p:spPr>
            <a:xfrm>
              <a:off x="3013920" y="1599120"/>
              <a:ext cx="2843280" cy="575280"/>
            </a:xfrm>
            <a:prstGeom prst="chevron">
              <a:avLst>
                <a:gd name="adj" fmla="val 50000"/>
              </a:avLst>
            </a:prstGeom>
            <a:grpFill/>
            <a:ln w="28440">
              <a:solidFill>
                <a:srgbClr val="00B0F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400" b="1" strike="noStrike" spc="-1" dirty="0">
                  <a:solidFill>
                    <a:srgbClr val="2B3547"/>
                  </a:solidFill>
                  <a:latin typeface="Amatic SC"/>
                  <a:ea typeface="Amatic SC"/>
                </a:rPr>
                <a:t>Julgar </a:t>
              </a:r>
              <a:endParaRPr lang="pt-BR" sz="4400" b="0" strike="noStrike" spc="-1" dirty="0">
                <a:latin typeface="Arial"/>
              </a:endParaRPr>
            </a:p>
          </p:txBody>
        </p:sp>
        <p:sp>
          <p:nvSpPr>
            <p:cNvPr id="645" name="CustomShape 12"/>
            <p:cNvSpPr/>
            <p:nvPr/>
          </p:nvSpPr>
          <p:spPr>
            <a:xfrm>
              <a:off x="3474000" y="2345400"/>
              <a:ext cx="2311920" cy="2249640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4000" b="1" strike="noStrike" spc="-1" dirty="0">
                  <a:solidFill>
                    <a:srgbClr val="2B3547"/>
                  </a:solidFill>
                  <a:latin typeface="Nunito"/>
                  <a:ea typeface="Nunito"/>
                </a:rPr>
                <a:t>Discernir </a:t>
              </a:r>
              <a:endParaRPr lang="pt-BR" sz="4000" b="0" strike="noStrike" spc="-1" dirty="0">
                <a:latin typeface="Arial"/>
              </a:endParaRPr>
            </a:p>
          </p:txBody>
        </p:sp>
      </p:grpSp>
      <p:pic>
        <p:nvPicPr>
          <p:cNvPr id="646" name="Picture 2" descr="Falar é fácil. Difícil é saber escutar e usar o silêncio na hora certa -  29/12/2017 - UOL Economia"/>
          <p:cNvPicPr/>
          <p:nvPr/>
        </p:nvPicPr>
        <p:blipFill>
          <a:blip r:embed="rId2"/>
          <a:stretch/>
        </p:blipFill>
        <p:spPr>
          <a:xfrm>
            <a:off x="561960" y="3190680"/>
            <a:ext cx="1502280" cy="1001520"/>
          </a:xfrm>
          <a:prstGeom prst="rect">
            <a:avLst/>
          </a:prstGeom>
          <a:ln>
            <a:noFill/>
          </a:ln>
        </p:spPr>
      </p:pic>
      <p:pic>
        <p:nvPicPr>
          <p:cNvPr id="647" name="Picture 4" descr="O discernimento dos espíritos e o cuidado com a língua"/>
          <p:cNvPicPr/>
          <p:nvPr/>
        </p:nvPicPr>
        <p:blipFill>
          <a:blip r:embed="rId3"/>
          <a:stretch/>
        </p:blipFill>
        <p:spPr>
          <a:xfrm>
            <a:off x="3566520" y="3185280"/>
            <a:ext cx="1621080" cy="1215720"/>
          </a:xfrm>
          <a:prstGeom prst="rect">
            <a:avLst/>
          </a:prstGeom>
          <a:ln>
            <a:noFill/>
          </a:ln>
        </p:spPr>
      </p:pic>
      <p:pic>
        <p:nvPicPr>
          <p:cNvPr id="648" name="Picture 6" descr="Cáritas - CNBB e Cáritas Brasileira lançam Ação Solidária Emergencial da  Igreja no Brasil"/>
          <p:cNvPicPr/>
          <p:nvPr/>
        </p:nvPicPr>
        <p:blipFill>
          <a:blip r:embed="rId4"/>
          <a:stretch/>
        </p:blipFill>
        <p:spPr>
          <a:xfrm>
            <a:off x="5846400" y="2901600"/>
            <a:ext cx="2206800" cy="1290240"/>
          </a:xfrm>
          <a:prstGeom prst="rect">
            <a:avLst/>
          </a:prstGeom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C50BAC-A25A-4DDA-9DC1-5ADC22ACCA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6689328" y="408791"/>
            <a:ext cx="833472" cy="926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1" strike="noStrike" spc="-1">
                <a:solidFill>
                  <a:srgbClr val="2B3547"/>
                </a:solidFill>
                <a:latin typeface="Amatic SC"/>
                <a:ea typeface="Amatic SC"/>
              </a:rPr>
              <a:t>Escutar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4CF2D7E0-56C4-436A-AFF7-ED6EA30E56B8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17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651" name="Picture 2" descr="Molduras para Quadros - 0058 Dourada em Promoção - Quadros Design"/>
          <p:cNvPicPr/>
          <p:nvPr/>
        </p:nvPicPr>
        <p:blipFill>
          <a:blip r:embed="rId2"/>
          <a:stretch/>
        </p:blipFill>
        <p:spPr>
          <a:xfrm>
            <a:off x="3535560" y="1580400"/>
            <a:ext cx="2034720" cy="2615400"/>
          </a:xfrm>
          <a:prstGeom prst="rect">
            <a:avLst/>
          </a:prstGeom>
          <a:ln>
            <a:noFill/>
          </a:ln>
        </p:spPr>
      </p:pic>
      <p:sp>
        <p:nvSpPr>
          <p:cNvPr id="652" name="CustomShape 3"/>
          <p:cNvSpPr/>
          <p:nvPr/>
        </p:nvSpPr>
        <p:spPr>
          <a:xfrm>
            <a:off x="4020480" y="1298160"/>
            <a:ext cx="14601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Pandemia </a:t>
            </a:r>
            <a:endParaRPr lang="pt-BR" sz="3400" b="0" strike="noStrike" spc="-1">
              <a:latin typeface="Arial"/>
            </a:endParaRPr>
          </a:p>
        </p:txBody>
      </p:sp>
      <p:sp>
        <p:nvSpPr>
          <p:cNvPr id="653" name="CustomShape 4"/>
          <p:cNvSpPr/>
          <p:nvPr/>
        </p:nvSpPr>
        <p:spPr>
          <a:xfrm>
            <a:off x="1917360" y="2705760"/>
            <a:ext cx="14601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Projeto de vida  </a:t>
            </a:r>
            <a:endParaRPr lang="pt-BR" sz="3400" b="0" strike="noStrike" spc="-1">
              <a:latin typeface="Arial"/>
            </a:endParaRPr>
          </a:p>
        </p:txBody>
      </p:sp>
      <p:sp>
        <p:nvSpPr>
          <p:cNvPr id="654" name="CustomShape 5"/>
          <p:cNvSpPr/>
          <p:nvPr/>
        </p:nvSpPr>
        <p:spPr>
          <a:xfrm>
            <a:off x="3204720" y="4193280"/>
            <a:ext cx="286380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Contextos Educativos</a:t>
            </a:r>
            <a:endParaRPr lang="pt-BR" sz="3400" b="0" strike="noStrike" spc="-1">
              <a:latin typeface="Arial"/>
            </a:endParaRPr>
          </a:p>
        </p:txBody>
      </p:sp>
      <p:sp>
        <p:nvSpPr>
          <p:cNvPr id="655" name="CustomShape 6"/>
          <p:cNvSpPr/>
          <p:nvPr/>
        </p:nvSpPr>
        <p:spPr>
          <a:xfrm>
            <a:off x="5832000" y="2705760"/>
            <a:ext cx="22755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Informação, Conhecimento e Sabedoria  </a:t>
            </a:r>
            <a:endParaRPr lang="pt-BR" sz="3400" b="0" strike="noStrike" spc="-1">
              <a:latin typeface="Arial"/>
            </a:endParaRPr>
          </a:p>
        </p:txBody>
      </p:sp>
      <p:sp>
        <p:nvSpPr>
          <p:cNvPr id="656" name="CustomShape 7"/>
          <p:cNvSpPr/>
          <p:nvPr/>
        </p:nvSpPr>
        <p:spPr>
          <a:xfrm>
            <a:off x="4062600" y="2701080"/>
            <a:ext cx="98064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1. Formal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2. Básica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3. Superior 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4. Popular 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5. Instituições Católicas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6. Professores e gestores</a:t>
            </a:r>
            <a:endParaRPr lang="pt-BR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1200" b="1" strike="noStrike" spc="-1">
                <a:solidFill>
                  <a:srgbClr val="2B3547"/>
                </a:solidFill>
                <a:latin typeface="Palotino"/>
                <a:ea typeface="Amatic SC"/>
              </a:rPr>
              <a:t>7. Ensino Religioso </a:t>
            </a:r>
            <a:endParaRPr lang="pt-BR" sz="1200" b="0" strike="noStrike" spc="-1">
              <a:latin typeface="Arial"/>
            </a:endParaRPr>
          </a:p>
        </p:txBody>
      </p:sp>
      <p:pic>
        <p:nvPicPr>
          <p:cNvPr id="657" name="Picture 4" descr="Como Compañía de María estamos con el Pacto Educativo Global! | Orden de la  Compañía de María N.S."/>
          <p:cNvPicPr/>
          <p:nvPr/>
        </p:nvPicPr>
        <p:blipFill>
          <a:blip r:embed="rId3"/>
          <a:stretch/>
        </p:blipFill>
        <p:spPr>
          <a:xfrm>
            <a:off x="3566520" y="1694520"/>
            <a:ext cx="1945080" cy="2444400"/>
          </a:xfrm>
          <a:prstGeom prst="rect">
            <a:avLst/>
          </a:prstGeom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8D1857-599F-40D1-B358-14CEF5E7B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7961778" y="3522118"/>
            <a:ext cx="884844" cy="983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5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1714320" y="1186920"/>
            <a:ext cx="571500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400" b="1" strike="noStrike" spc="-1">
                <a:solidFill>
                  <a:srgbClr val="2B3547"/>
                </a:solidFill>
                <a:latin typeface="Nunito SemiBold"/>
                <a:ea typeface="Nunito SemiBold"/>
              </a:rPr>
              <a:t>Um convite para refletir sobre a realidade 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1B7778A7-F72C-43CD-847E-58F721B5A04E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18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500FE3-D149-4EC3-8086-15D9A721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1079256" y="2088667"/>
            <a:ext cx="1967162" cy="2186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Shape 1"/>
          <p:cNvSpPr txBox="1"/>
          <p:nvPr/>
        </p:nvSpPr>
        <p:spPr>
          <a:xfrm>
            <a:off x="3156840" y="1186920"/>
            <a:ext cx="571500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000" b="1" strike="noStrike" spc="-1">
                <a:solidFill>
                  <a:srgbClr val="2B3547"/>
                </a:solidFill>
                <a:latin typeface="Nunito SemiBold"/>
                <a:ea typeface="Nunito SemiBold"/>
              </a:rPr>
              <a:t>Acolher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000" b="1" strike="noStrike" spc="-1">
                <a:solidFill>
                  <a:srgbClr val="2B3547"/>
                </a:solidFill>
                <a:latin typeface="Nunito SemiBold"/>
                <a:ea typeface="Nunito SemiBold"/>
              </a:rPr>
              <a:t>Compreender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000" b="1" strike="noStrike" spc="-1">
                <a:solidFill>
                  <a:srgbClr val="2B3547"/>
                </a:solidFill>
                <a:latin typeface="Nunito SemiBold"/>
                <a:ea typeface="Nunito SemiBold"/>
              </a:rPr>
              <a:t>Problematizar 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000" b="1" strike="noStrike" spc="-1">
                <a:solidFill>
                  <a:srgbClr val="2B3547"/>
                </a:solidFill>
                <a:latin typeface="Nunito SemiBold"/>
                <a:ea typeface="Nunito SemiBold"/>
              </a:rPr>
              <a:t>Transformar 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23C935E1-4E6C-4DE2-BB23-8A8FDF44165C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19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662" name="Picture 2" descr="Nova Realidade | Ashoka | Everyone a Changemaker"/>
          <p:cNvPicPr/>
          <p:nvPr/>
        </p:nvPicPr>
        <p:blipFill>
          <a:blip r:embed="rId2"/>
          <a:stretch/>
        </p:blipFill>
        <p:spPr>
          <a:xfrm>
            <a:off x="1180080" y="1412640"/>
            <a:ext cx="3233160" cy="231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9141390" cy="51432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extShape 2"/>
          <p:cNvSpPr txBox="1"/>
          <p:nvPr/>
        </p:nvSpPr>
        <p:spPr>
          <a:xfrm>
            <a:off x="2062673" y="0"/>
            <a:ext cx="6023917" cy="537445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25" b="1" spc="-1" dirty="0" err="1">
                <a:solidFill>
                  <a:srgbClr val="002060"/>
                </a:solidFill>
                <a:latin typeface="Comic Sans MS"/>
              </a:rPr>
              <a:t>Campanha</a:t>
            </a:r>
            <a:r>
              <a:rPr lang="en-US" sz="2625" b="1" spc="-1" dirty="0">
                <a:solidFill>
                  <a:srgbClr val="002060"/>
                </a:solidFill>
                <a:latin typeface="Comic Sans MS"/>
              </a:rPr>
              <a:t> da </a:t>
            </a:r>
            <a:r>
              <a:rPr lang="en-US" sz="2625" b="1" spc="-1" dirty="0" err="1">
                <a:solidFill>
                  <a:srgbClr val="002060"/>
                </a:solidFill>
                <a:latin typeface="Comic Sans MS"/>
              </a:rPr>
              <a:t>Fraternidade</a:t>
            </a:r>
            <a:r>
              <a:rPr lang="en-US" sz="2625" b="1" spc="-1" dirty="0">
                <a:solidFill>
                  <a:srgbClr val="002060"/>
                </a:solidFill>
                <a:latin typeface="Comic Sans MS"/>
              </a:rPr>
              <a:t> 2022</a:t>
            </a:r>
            <a:endParaRPr lang="en-US" sz="2625" spc="-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AA7812-580F-4F57-89E6-4EBBC931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>
          <a:xfrm rot="21136208">
            <a:off x="149907" y="1988636"/>
            <a:ext cx="1849022" cy="239279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FD38CD4-A14B-4D15-B540-E36C2F0A053C}"/>
              </a:ext>
            </a:extLst>
          </p:cNvPr>
          <p:cNvSpPr txBox="1"/>
          <p:nvPr/>
        </p:nvSpPr>
        <p:spPr>
          <a:xfrm rot="5400000">
            <a:off x="8476785" y="4473779"/>
            <a:ext cx="8907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50" b="1" dirty="0"/>
              <a:t>1998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487BB7-16B8-4676-A8AE-F9CE4CFA31E9}"/>
              </a:ext>
            </a:extLst>
          </p:cNvPr>
          <p:cNvSpPr txBox="1"/>
          <p:nvPr/>
        </p:nvSpPr>
        <p:spPr>
          <a:xfrm rot="21091296">
            <a:off x="781969" y="4384687"/>
            <a:ext cx="88240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50" b="1" dirty="0"/>
              <a:t>1982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AE6E43-89F7-474D-9749-9B70C8DD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4" y="648592"/>
            <a:ext cx="6021306" cy="43763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EE1618-719D-419E-A05B-11C83BB96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4408" r="11812" b="8807"/>
          <a:stretch/>
        </p:blipFill>
        <p:spPr>
          <a:xfrm rot="1727644">
            <a:off x="7187824" y="2571561"/>
            <a:ext cx="1512839" cy="22292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9573BB-05AD-46E6-AA07-03FA0FE8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9910" cy="513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1127160" y="1265400"/>
            <a:ext cx="3444480" cy="226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50760" algn="ctr">
              <a:lnSpc>
                <a:spcPct val="100000"/>
              </a:lnSpc>
            </a:pPr>
            <a:r>
              <a:rPr lang="pt-BR" sz="45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Pedagogia</a:t>
            </a:r>
            <a:endParaRPr lang="pt-BR" sz="4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5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 da </a:t>
            </a:r>
            <a:endParaRPr lang="pt-BR" sz="45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ct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5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Escuta</a:t>
            </a:r>
            <a:endParaRPr lang="pt-BR" sz="45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1" indent="-406080" algn="ctr">
              <a:buClr>
                <a:srgbClr val="AEE25A"/>
              </a:buClr>
              <a:buFont typeface="Nunito SemiBold"/>
              <a:buChar char="✗"/>
            </a:pPr>
            <a:r>
              <a:rPr lang="pt-BR" sz="12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                                            (TB 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Nunito SemiBold"/>
              </a:rPr>
              <a:t>N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Calibri"/>
              </a:rPr>
              <a:t>º 28)  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2AE41292-CA11-40EC-B013-440A34B23B16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20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665" name="Picture 6" descr="Mulheres terão que escutar coração do feto antes de aborto - ISTOÉ  Independente"/>
          <p:cNvPicPr/>
          <p:nvPr/>
        </p:nvPicPr>
        <p:blipFill>
          <a:blip r:embed="rId2"/>
          <a:stretch/>
        </p:blipFill>
        <p:spPr>
          <a:xfrm>
            <a:off x="4831200" y="1541160"/>
            <a:ext cx="3266640" cy="171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 txBox="1"/>
          <p:nvPr/>
        </p:nvSpPr>
        <p:spPr>
          <a:xfrm>
            <a:off x="1714320" y="1335600"/>
            <a:ext cx="571500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50760"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“Superar a tentação de orientar os ouvidos somente para os sons que nos interessam.”</a:t>
            </a:r>
            <a:r>
              <a:rPr lang="pt-BR" sz="40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 </a:t>
            </a:r>
            <a:endParaRPr lang="pt-BR" sz="4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r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12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(TB 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Nunito SemiBold"/>
              </a:rPr>
              <a:t>N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Calibri"/>
              </a:rPr>
              <a:t>º 29)  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99D78470-B763-4CB6-A5C2-9F8342084936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21</a:t>
            </a:fld>
            <a:endParaRPr lang="pt-BR" sz="15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Shape 1"/>
          <p:cNvSpPr txBox="1"/>
          <p:nvPr/>
        </p:nvSpPr>
        <p:spPr>
          <a:xfrm>
            <a:off x="1714320" y="1186920"/>
            <a:ext cx="5715000" cy="2661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8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Escuta integral </a:t>
            </a:r>
          </a:p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endParaRPr lang="pt-BR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28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Perceber a vontade de Deus e os caminhos que podemos escolher.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F0901404-DC81-4905-BF07-B235C3B4ADA1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22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616141-2DC8-4638-9F7A-E2FC7D05B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6588807" y="724687"/>
            <a:ext cx="1488813" cy="1654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1348560" y="943080"/>
            <a:ext cx="631716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 indent="-406080" algn="just">
              <a:lnSpc>
                <a:spcPct val="100000"/>
              </a:lnSpc>
              <a:buClr>
                <a:srgbClr val="AEE25A"/>
              </a:buClr>
              <a:buFont typeface="Nunito SemiBold"/>
              <a:buChar char="✗"/>
            </a:pPr>
            <a:r>
              <a:rPr lang="pt-BR" sz="40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“Para escutar o todo é necessário não se perder diante de tudo.” </a:t>
            </a:r>
            <a:endParaRPr lang="pt-BR" sz="4000" b="0" strike="noStrike" spc="-1" dirty="0">
              <a:solidFill>
                <a:srgbClr val="000000"/>
              </a:solidFill>
              <a:latin typeface="Arial"/>
            </a:endParaRPr>
          </a:p>
          <a:p>
            <a:pPr marL="4114800" lvl="8" indent="-406080" algn="r">
              <a:buClr>
                <a:srgbClr val="AEE25A"/>
              </a:buClr>
              <a:buFont typeface="Nunito SemiBold"/>
              <a:buChar char="✗"/>
            </a:pPr>
            <a:r>
              <a:rPr lang="pt-BR" sz="1200" b="0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(TB 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Nunito SemiBold"/>
              </a:rPr>
              <a:t>N</a:t>
            </a:r>
            <a:r>
              <a:rPr lang="pt-BR" sz="1200" b="0" strike="noStrike" spc="-1" dirty="0">
                <a:solidFill>
                  <a:srgbClr val="2B3547"/>
                </a:solidFill>
                <a:latin typeface="Nino"/>
                <a:ea typeface="Calibri"/>
              </a:rPr>
              <a:t>º 31)  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96E0117C-B448-4608-8F96-9873FBA94AC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23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41B87C-F918-4864-8D42-DAB37769D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865896" y="2746921"/>
            <a:ext cx="1557264" cy="1730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2263140" y="861060"/>
            <a:ext cx="5715000" cy="32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47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Aprender não é só uma capacidade humana, mas a condição da própria humanidade</a:t>
            </a:r>
          </a:p>
          <a:p>
            <a:pPr algn="just">
              <a:lnSpc>
                <a:spcPct val="90000"/>
              </a:lnSpc>
            </a:pPr>
            <a:br>
              <a:rPr dirty="0"/>
            </a:br>
            <a:r>
              <a:rPr lang="pt-BR" dirty="0"/>
              <a:t>                                                                          </a:t>
            </a:r>
            <a:r>
              <a:rPr lang="pt-BR" sz="1200" strike="noStrike" spc="-1" dirty="0">
                <a:solidFill>
                  <a:srgbClr val="2B3547"/>
                </a:solidFill>
                <a:latin typeface="Nino"/>
                <a:ea typeface="Amatic SC"/>
              </a:rPr>
              <a:t>(TB N</a:t>
            </a:r>
            <a:r>
              <a:rPr lang="pt-BR" sz="1200" strike="noStrike" spc="-1" dirty="0">
                <a:solidFill>
                  <a:srgbClr val="2B3547"/>
                </a:solidFill>
                <a:latin typeface="Nino"/>
                <a:ea typeface="Calibri"/>
              </a:rPr>
              <a:t>º</a:t>
            </a:r>
            <a:r>
              <a:rPr lang="pt-BR" sz="1200" strike="noStrike" spc="-1" dirty="0">
                <a:solidFill>
                  <a:srgbClr val="2B3547"/>
                </a:solidFill>
                <a:latin typeface="Nino"/>
                <a:ea typeface="Amatic SC"/>
              </a:rPr>
              <a:t> 34) </a:t>
            </a:r>
            <a:endParaRPr lang="pt-BR" sz="12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1095480" y="663480"/>
            <a:ext cx="823680" cy="1002600"/>
          </a:xfrm>
          <a:custGeom>
            <a:avLst/>
            <a:gdLst/>
            <a:ahLst/>
            <a:cxnLst/>
            <a:rect l="l" t="t" r="r" b="b"/>
            <a:pathLst>
              <a:path w="521117" h="660865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9BC57C-5A46-43B1-AC75-6345D90E7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5463" r="38107" b="-1334"/>
          <a:stretch/>
        </p:blipFill>
        <p:spPr>
          <a:xfrm>
            <a:off x="1315380" y="1096957"/>
            <a:ext cx="823680" cy="91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DC6A00-1C8F-4BCA-B590-F713C7825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109247"/>
              </p:ext>
            </p:extLst>
          </p:nvPr>
        </p:nvGraphicFramePr>
        <p:xfrm>
          <a:off x="580020" y="3018540"/>
          <a:ext cx="3260880" cy="137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4" name="CustomShape 3"/>
          <p:cNvSpPr/>
          <p:nvPr/>
        </p:nvSpPr>
        <p:spPr>
          <a:xfrm>
            <a:off x="6161760" y="1376640"/>
            <a:ext cx="425880" cy="414000"/>
          </a:xfrm>
          <a:custGeom>
            <a:avLst/>
            <a:gdLst/>
            <a:ahLst/>
            <a:cxnLst/>
            <a:rect l="l" t="t" r="r" b="b"/>
            <a:pathLst>
              <a:path w="15501" h="15063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4"/>
          <p:cNvSpPr/>
          <p:nvPr/>
        </p:nvSpPr>
        <p:spPr>
          <a:xfrm rot="2487000">
            <a:off x="5887440" y="3255840"/>
            <a:ext cx="302760" cy="294480"/>
          </a:xfrm>
          <a:custGeom>
            <a:avLst/>
            <a:gdLst/>
            <a:ahLst/>
            <a:cxnLst/>
            <a:rect l="l" t="t" r="r" b="b"/>
            <a:pathLst>
              <a:path w="15501" h="15063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TextShape 5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16AAC309-D051-49B2-8EF2-512277C9BD3E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25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687" name="CustomShape 6"/>
          <p:cNvSpPr/>
          <p:nvPr/>
        </p:nvSpPr>
        <p:spPr>
          <a:xfrm>
            <a:off x="7072200" y="1177200"/>
            <a:ext cx="1099080" cy="1393920"/>
          </a:xfrm>
          <a:custGeom>
            <a:avLst/>
            <a:gdLst/>
            <a:ahLst/>
            <a:cxnLst/>
            <a:rect l="l" t="t" r="r" b="b"/>
            <a:pathLst>
              <a:path w="521117" h="660865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"/>
          <p:cNvSpPr/>
          <p:nvPr/>
        </p:nvSpPr>
        <p:spPr>
          <a:xfrm>
            <a:off x="5211360" y="1791000"/>
            <a:ext cx="1233000" cy="1388520"/>
          </a:xfrm>
          <a:custGeom>
            <a:avLst/>
            <a:gdLst/>
            <a:ahLst/>
            <a:cxnLst/>
            <a:rect l="l" t="t" r="r" b="b"/>
            <a:pathLst>
              <a:path w="584559" h="65827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8"/>
          <p:cNvSpPr/>
          <p:nvPr/>
        </p:nvSpPr>
        <p:spPr>
          <a:xfrm>
            <a:off x="6588000" y="2956680"/>
            <a:ext cx="1099080" cy="1009080"/>
          </a:xfrm>
          <a:custGeom>
            <a:avLst/>
            <a:gdLst/>
            <a:ahLst/>
            <a:cxnLst/>
            <a:rect l="l" t="t" r="r" b="b"/>
            <a:pathLst>
              <a:path w="434408" h="384058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AD3D08-9057-464D-8520-EEDF2C0D5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216991"/>
              </p:ext>
            </p:extLst>
          </p:nvPr>
        </p:nvGraphicFramePr>
        <p:xfrm>
          <a:off x="580020" y="-103047"/>
          <a:ext cx="3260880" cy="295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2222280" y="2692440"/>
            <a:ext cx="5913720" cy="66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5200" b="1" strike="noStrike" spc="-1">
                <a:solidFill>
                  <a:srgbClr val="2B3547"/>
                </a:solidFill>
                <a:latin typeface="Amatic SC"/>
                <a:ea typeface="Amatic SC"/>
              </a:rPr>
              <a:t>Redescobrir o propósito da vida, redefinir metas,</a:t>
            </a:r>
            <a:br/>
            <a:r>
              <a:rPr lang="pt-BR" sz="5200" b="1" strike="noStrike" spc="-1">
                <a:solidFill>
                  <a:srgbClr val="2B3547"/>
                </a:solidFill>
                <a:latin typeface="Amatic SC"/>
                <a:ea typeface="Amatic SC"/>
              </a:rPr>
              <a:t> empreender soluções </a:t>
            </a:r>
            <a:endParaRPr lang="pt-BR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 rot="20388600">
            <a:off x="874440" y="686520"/>
            <a:ext cx="981720" cy="1157400"/>
          </a:xfrm>
          <a:custGeom>
            <a:avLst/>
            <a:gdLst/>
            <a:ahLst/>
            <a:cxnLst/>
            <a:rect l="l" t="t" r="r" b="b"/>
            <a:pathLst>
              <a:path w="584559" h="65827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2BCD97E-630D-42E4-9779-4EA5E56132BD}"/>
              </a:ext>
            </a:extLst>
          </p:cNvPr>
          <p:cNvSpPr/>
          <p:nvPr/>
        </p:nvSpPr>
        <p:spPr>
          <a:xfrm>
            <a:off x="821874" y="593346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Shape 1"/>
          <p:cNvSpPr txBox="1"/>
          <p:nvPr/>
        </p:nvSpPr>
        <p:spPr>
          <a:xfrm>
            <a:off x="648840" y="2829180"/>
            <a:ext cx="3528360" cy="95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Todo projeto de vida revela, e de certa forma, fortalece um projeto de sociedade. </a:t>
            </a:r>
            <a:r>
              <a:rPr lang="pt-BR" sz="12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(TB 38)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D85636E9-1ABA-4E91-AB3A-68DDACCF773B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27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BA1D57D-91EA-4081-8598-BC1072E4B70A}"/>
              </a:ext>
            </a:extLst>
          </p:cNvPr>
          <p:cNvSpPr/>
          <p:nvPr/>
        </p:nvSpPr>
        <p:spPr>
          <a:xfrm>
            <a:off x="3228475" y="3855306"/>
            <a:ext cx="733926" cy="716694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Shape 1"/>
          <p:cNvSpPr txBox="1"/>
          <p:nvPr/>
        </p:nvSpPr>
        <p:spPr>
          <a:xfrm>
            <a:off x="1924560" y="3245400"/>
            <a:ext cx="5913720" cy="66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52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Educar para reverter a tendência de esvaziamento do coletivo e da crise do compromisso comunitário</a:t>
            </a:r>
            <a:br>
              <a:rPr dirty="0"/>
            </a:br>
            <a:r>
              <a:rPr lang="pt-BR" sz="2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(TB 39)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CustomShape 2"/>
          <p:cNvSpPr/>
          <p:nvPr/>
        </p:nvSpPr>
        <p:spPr>
          <a:xfrm rot="20388600">
            <a:off x="874440" y="686520"/>
            <a:ext cx="981720" cy="1157400"/>
          </a:xfrm>
          <a:custGeom>
            <a:avLst/>
            <a:gdLst/>
            <a:ahLst/>
            <a:cxnLst/>
            <a:rect l="l" t="t" r="r" b="b"/>
            <a:pathLst>
              <a:path w="584559" h="65827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C42F6E1-AA97-48B1-A571-3AA6C5291C16}"/>
              </a:ext>
            </a:extLst>
          </p:cNvPr>
          <p:cNvSpPr/>
          <p:nvPr/>
        </p:nvSpPr>
        <p:spPr>
          <a:xfrm>
            <a:off x="837709" y="598386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800100" y="1123440"/>
            <a:ext cx="7750140" cy="30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/>
            <a:r>
              <a:rPr lang="pt-BR" sz="3600" strike="noStrike" spc="-1" dirty="0">
                <a:solidFill>
                  <a:srgbClr val="434343"/>
                </a:solidFill>
                <a:latin typeface="Montserrat"/>
                <a:ea typeface="Montserrat"/>
              </a:rPr>
              <a:t>O volume e a circulação de informação é uma condição, mas </a:t>
            </a:r>
            <a:r>
              <a:rPr lang="pt-BR" sz="3600" strike="noStrike" spc="-1" dirty="0">
                <a:solidFill>
                  <a:srgbClr val="C00000"/>
                </a:solidFill>
                <a:latin typeface="Montserrat"/>
                <a:ea typeface="Montserrat"/>
              </a:rPr>
              <a:t>não uma garantia </a:t>
            </a:r>
            <a:r>
              <a:rPr lang="pt-BR" sz="3600" strike="noStrike" spc="-1" dirty="0">
                <a:solidFill>
                  <a:srgbClr val="434343"/>
                </a:solidFill>
                <a:latin typeface="Montserrat"/>
                <a:ea typeface="Montserrat"/>
              </a:rPr>
              <a:t>da construção de uma sociedade com mais conhecimento e sabedoria</a:t>
            </a:r>
            <a:endParaRPr lang="pt-BR" sz="3600" dirty="0"/>
          </a:p>
          <a:p>
            <a:pPr algn="just">
              <a:lnSpc>
                <a:spcPct val="100000"/>
              </a:lnSpc>
            </a:pPr>
            <a:endParaRPr lang="pt-BR" sz="3600" strike="noStrike" spc="-1" dirty="0">
              <a:latin typeface="Arial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7D14206-4EDD-416F-AC98-99932E693B49}"/>
              </a:ext>
            </a:extLst>
          </p:cNvPr>
          <p:cNvSpPr/>
          <p:nvPr/>
        </p:nvSpPr>
        <p:spPr>
          <a:xfrm>
            <a:off x="7388994" y="3476553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Objetivo da Campanha da Fraternidade </a:t>
            </a:r>
            <a:endParaRPr lang="pt-B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TextShape 2"/>
          <p:cNvSpPr txBox="1"/>
          <p:nvPr/>
        </p:nvSpPr>
        <p:spPr>
          <a:xfrm>
            <a:off x="995580" y="1417380"/>
            <a:ext cx="7304040" cy="294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1520" algn="just">
              <a:lnSpc>
                <a:spcPct val="100000"/>
              </a:lnSpc>
            </a:pPr>
            <a:r>
              <a:rPr lang="pt-BR" sz="2200" b="1" strike="noStrike" spc="-1" dirty="0">
                <a:solidFill>
                  <a:srgbClr val="C00000"/>
                </a:solidFill>
                <a:latin typeface="Nino"/>
                <a:ea typeface="Times New Roman"/>
              </a:rPr>
              <a:t>Despertar a solidarie</a:t>
            </a:r>
            <a:r>
              <a:rPr lang="pt-BR" sz="2200" b="1" i="1" strike="noStrike" spc="-1" dirty="0">
                <a:solidFill>
                  <a:srgbClr val="C00000"/>
                </a:solidFill>
                <a:latin typeface="Nino"/>
                <a:ea typeface="Times New Roman"/>
              </a:rPr>
              <a:t>d</a:t>
            </a:r>
            <a:r>
              <a:rPr lang="pt-BR" sz="2200" b="1" strike="noStrike" spc="-1" dirty="0">
                <a:solidFill>
                  <a:srgbClr val="C00000"/>
                </a:solidFill>
                <a:latin typeface="Nino"/>
                <a:ea typeface="Times New Roman"/>
              </a:rPr>
              <a:t>ade nos fiéis </a:t>
            </a:r>
            <a:r>
              <a:rPr lang="pt-BR" sz="2200" b="1" strike="noStrike" spc="-1" dirty="0">
                <a:solidFill>
                  <a:srgbClr val="000000"/>
                </a:solidFill>
                <a:latin typeface="Nino"/>
                <a:ea typeface="Times New Roman"/>
              </a:rPr>
              <a:t>e na sociedade em relação a um </a:t>
            </a:r>
            <a:r>
              <a:rPr lang="pt-BR" sz="2200" b="1" strike="noStrike" spc="-1" dirty="0">
                <a:solidFill>
                  <a:srgbClr val="C00000"/>
                </a:solidFill>
                <a:latin typeface="Nino"/>
                <a:ea typeface="Times New Roman"/>
              </a:rPr>
              <a:t>problema concreto </a:t>
            </a:r>
            <a:r>
              <a:rPr lang="pt-BR" sz="2200" b="1" strike="noStrike" spc="-1" dirty="0">
                <a:solidFill>
                  <a:srgbClr val="000000"/>
                </a:solidFill>
                <a:latin typeface="Nino"/>
                <a:ea typeface="Times New Roman"/>
              </a:rPr>
              <a:t>que envolve a sociedade brasileira, buscando </a:t>
            </a:r>
            <a:r>
              <a:rPr lang="pt-BR" sz="2200" b="1" strike="noStrike" spc="-1" dirty="0">
                <a:solidFill>
                  <a:srgbClr val="C00000"/>
                </a:solidFill>
                <a:latin typeface="Nino"/>
                <a:ea typeface="Times New Roman"/>
              </a:rPr>
              <a:t>caminhos de solução à luz do Evangelho</a:t>
            </a:r>
            <a:r>
              <a:rPr lang="pt-BR" sz="2200" b="1" strike="noStrike" spc="-1" dirty="0">
                <a:solidFill>
                  <a:srgbClr val="000000"/>
                </a:solidFill>
                <a:latin typeface="Nino"/>
                <a:ea typeface="Times New Roman"/>
              </a:rPr>
              <a:t>. Celebrada no período quaresmal a CF nos convida </a:t>
            </a:r>
            <a:r>
              <a:rPr lang="pt-BR" sz="2200" b="1" strike="noStrike" spc="-1" dirty="0">
                <a:solidFill>
                  <a:srgbClr val="000000"/>
                </a:solidFill>
                <a:latin typeface="Nino"/>
                <a:ea typeface="Calibri"/>
              </a:rPr>
              <a:t>a imitar a misericórdia do Pai repartindo o pão com os necessitados, fortificando nosso espírito fraterno. Ela está ligada a caminhada quaresmal como </a:t>
            </a:r>
            <a:r>
              <a:rPr lang="pt-BR" sz="2200" b="1" strike="noStrike" spc="-1" dirty="0">
                <a:solidFill>
                  <a:srgbClr val="C00000"/>
                </a:solidFill>
                <a:latin typeface="Nino"/>
                <a:ea typeface="Calibri"/>
              </a:rPr>
              <a:t>um dos modos de viver </a:t>
            </a:r>
            <a:r>
              <a:rPr lang="pt-BR" sz="2200" b="1" strike="noStrike" spc="-1" dirty="0">
                <a:solidFill>
                  <a:srgbClr val="000000"/>
                </a:solidFill>
                <a:latin typeface="Nino"/>
                <a:ea typeface="Calibri"/>
              </a:rPr>
              <a:t>a espiritualidade deste tempo favorável. </a:t>
            </a:r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101520">
              <a:lnSpc>
                <a:spcPct val="100000"/>
              </a:lnSpc>
            </a:pP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D7D7B4E-BDBA-4015-B895-25C1EA70D789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3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9C1CF6-64C4-49B7-A2C3-D2D567F83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4" t="3408" r="10743" b="56592"/>
          <a:stretch/>
        </p:blipFill>
        <p:spPr>
          <a:xfrm>
            <a:off x="8105087" y="3497580"/>
            <a:ext cx="811586" cy="113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830580" y="797940"/>
            <a:ext cx="7231380" cy="36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600" strike="noStrike" spc="-1" dirty="0">
                <a:solidFill>
                  <a:srgbClr val="434343"/>
                </a:solidFill>
                <a:latin typeface="Montserrat"/>
                <a:ea typeface="Montserrat"/>
              </a:rPr>
              <a:t>O conhecimento ajuda mas não garante uma postura de sabedoria diante da vida. </a:t>
            </a:r>
            <a:r>
              <a:rPr lang="pt-BR" sz="3600" strike="noStrike" spc="-1" dirty="0">
                <a:solidFill>
                  <a:srgbClr val="C00000"/>
                </a:solidFill>
                <a:latin typeface="Montserrat"/>
                <a:ea typeface="Montserrat"/>
              </a:rPr>
              <a:t>Conhecimento e sabedoria </a:t>
            </a:r>
            <a:r>
              <a:rPr lang="pt-BR" sz="3600" strike="noStrike" spc="-1" dirty="0">
                <a:solidFill>
                  <a:srgbClr val="434343"/>
                </a:solidFill>
                <a:latin typeface="Montserrat"/>
                <a:ea typeface="Montserrat"/>
              </a:rPr>
              <a:t>não são o resultado de um acúmulo de informações</a:t>
            </a:r>
            <a:endParaRPr lang="pt-BR" sz="3600" strike="noStrike" spc="-1" dirty="0">
              <a:latin typeface="Arial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7E11C57-6C79-4FBB-A087-73B12F51E897}"/>
              </a:ext>
            </a:extLst>
          </p:cNvPr>
          <p:cNvSpPr/>
          <p:nvPr/>
        </p:nvSpPr>
        <p:spPr>
          <a:xfrm>
            <a:off x="7434714" y="3445563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Texto Base N 56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TextShape 2"/>
          <p:cNvSpPr txBox="1"/>
          <p:nvPr/>
        </p:nvSpPr>
        <p:spPr>
          <a:xfrm>
            <a:off x="1081320" y="1399860"/>
            <a:ext cx="6426000" cy="30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88920"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“O ato educativo pressupõe ações amplas e complexas que demandam um reconhecimento do lugar que a pessoa ocupa na sociedade em que está inserida, tornando-se um agente que contribua com o desenvolvimento de uma nova </a:t>
            </a:r>
            <a:r>
              <a:rPr lang="pt-BR" sz="28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cultura do acolhimento.”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42864A9-E46E-413E-9D9E-56ABD7F26759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31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718" name="CustomShape 4"/>
          <p:cNvSpPr/>
          <p:nvPr/>
        </p:nvSpPr>
        <p:spPr>
          <a:xfrm>
            <a:off x="7648560" y="3814920"/>
            <a:ext cx="937080" cy="835200"/>
          </a:xfrm>
          <a:custGeom>
            <a:avLst/>
            <a:gdLst/>
            <a:ahLst/>
            <a:cxnLst/>
            <a:rect l="l" t="t" r="r" b="b"/>
            <a:pathLst>
              <a:path w="444359" h="395938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AE4E54D-373F-4787-AC01-DB450F1B70DB}"/>
              </a:ext>
            </a:extLst>
          </p:cNvPr>
          <p:cNvSpPr/>
          <p:nvPr/>
        </p:nvSpPr>
        <p:spPr>
          <a:xfrm>
            <a:off x="7975734" y="3468423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extShape 1"/>
          <p:cNvSpPr txBox="1"/>
          <p:nvPr/>
        </p:nvSpPr>
        <p:spPr>
          <a:xfrm>
            <a:off x="898680" y="563880"/>
            <a:ext cx="1501620" cy="515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T.B - 57 </a:t>
            </a:r>
            <a:endParaRPr lang="pt-BR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TextShape 2"/>
          <p:cNvSpPr txBox="1"/>
          <p:nvPr/>
        </p:nvSpPr>
        <p:spPr>
          <a:xfrm>
            <a:off x="840300" y="1315500"/>
            <a:ext cx="7187400" cy="303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>
            <a:noAutofit/>
          </a:bodyPr>
          <a:lstStyle/>
          <a:p>
            <a:pPr marL="88920"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“É preciso educar para viver em comunhão. Educar para conceber a democracia como um estado de participação. Educar como ação esperançosa na </a:t>
            </a:r>
            <a:r>
              <a:rPr lang="pt-BR" sz="28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capacidade de aprender do humano e de estabelecer relações mais fraternas </a:t>
            </a: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em sociedade e com a natureza.”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69623C59-EAB9-4B12-8D9A-607D48CBDF44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32</a:t>
            </a:fld>
            <a:endParaRPr lang="pt-BR" sz="1500" b="1" strike="noStrike" spc="-1" dirty="0">
              <a:latin typeface="Times New Roman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253C8E-5030-4EE7-8A4B-284091E1E953}"/>
              </a:ext>
            </a:extLst>
          </p:cNvPr>
          <p:cNvSpPr/>
          <p:nvPr/>
        </p:nvSpPr>
        <p:spPr>
          <a:xfrm>
            <a:off x="7974360" y="3487866"/>
            <a:ext cx="1086851" cy="1087014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TextShape 1"/>
          <p:cNvSpPr txBox="1"/>
          <p:nvPr/>
        </p:nvSpPr>
        <p:spPr>
          <a:xfrm>
            <a:off x="584640" y="1786320"/>
            <a:ext cx="4146480" cy="14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500" b="1" strike="noStrike" spc="-1">
                <a:solidFill>
                  <a:srgbClr val="AEE25A"/>
                </a:solidFill>
                <a:latin typeface="Amatic SC"/>
                <a:ea typeface="Amatic SC"/>
              </a:rPr>
              <a:t>“Os pais são os primeiros, mas não os únicos, educadores dos seus filhos (…)</a:t>
            </a:r>
            <a:br/>
            <a:r>
              <a:rPr lang="pt-BR" sz="4500" b="1" strike="noStrike" spc="-1">
                <a:solidFill>
                  <a:srgbClr val="AEE25A"/>
                </a:solidFill>
                <a:latin typeface="Amatic SC"/>
                <a:ea typeface="Amatic SC"/>
              </a:rPr>
              <a:t>Educar para a vida em sociedade”</a:t>
            </a:r>
            <a:br/>
            <a:r>
              <a:rPr lang="pt-BR" sz="1800" b="1" strike="noStrike" spc="-1">
                <a:solidFill>
                  <a:srgbClr val="AEE25A"/>
                </a:solidFill>
                <a:latin typeface="Amatic SC"/>
                <a:ea typeface="Amatic SC"/>
              </a:rPr>
              <a:t>(TB 60)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426ED366-129E-4877-B857-68E76B057484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33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727" name="Picture 2" descr="Os primeiros e mais importantes educadores de uma criança são os pais, não  os professores” – Pais&amp;amp;Filhos"/>
          <p:cNvPicPr/>
          <p:nvPr/>
        </p:nvPicPr>
        <p:blipFill>
          <a:blip r:embed="rId2"/>
          <a:stretch/>
        </p:blipFill>
        <p:spPr>
          <a:xfrm>
            <a:off x="4903560" y="1238760"/>
            <a:ext cx="3500280" cy="2333520"/>
          </a:xfrm>
          <a:prstGeom prst="rect">
            <a:avLst/>
          </a:prstGeom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92BE750-86B0-4AD4-809C-DEFED5E42DB6}"/>
              </a:ext>
            </a:extLst>
          </p:cNvPr>
          <p:cNvSpPr/>
          <p:nvPr/>
        </p:nvSpPr>
        <p:spPr>
          <a:xfrm>
            <a:off x="7578474" y="3723361"/>
            <a:ext cx="825366" cy="818877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Shape 1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F2AC157A-9E06-43EF-92A5-399471032B4E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34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729" name="Picture 4" descr="Uso excessivo de telas como celular e TV aumenta riscos de compulsão  alimentar, diz estudo - Saúde e Ciência - Extra Online"/>
          <p:cNvPicPr/>
          <p:nvPr/>
        </p:nvPicPr>
        <p:blipFill>
          <a:blip r:embed="rId2"/>
          <a:stretch/>
        </p:blipFill>
        <p:spPr>
          <a:xfrm>
            <a:off x="822960" y="605880"/>
            <a:ext cx="3320280" cy="1870920"/>
          </a:xfrm>
          <a:prstGeom prst="rect">
            <a:avLst/>
          </a:prstGeom>
          <a:ln>
            <a:noFill/>
          </a:ln>
        </p:spPr>
      </p:pic>
      <p:pic>
        <p:nvPicPr>
          <p:cNvPr id="730" name="Picture 6"/>
          <p:cNvPicPr/>
          <p:nvPr/>
        </p:nvPicPr>
        <p:blipFill>
          <a:blip r:embed="rId3"/>
          <a:stretch/>
        </p:blipFill>
        <p:spPr>
          <a:xfrm>
            <a:off x="5185080" y="2275200"/>
            <a:ext cx="3053520" cy="2101680"/>
          </a:xfrm>
          <a:prstGeom prst="rect">
            <a:avLst/>
          </a:prstGeom>
          <a:ln>
            <a:noFill/>
          </a:ln>
        </p:spPr>
      </p:pic>
      <p:sp>
        <p:nvSpPr>
          <p:cNvPr id="731" name="CustomShape 2"/>
          <p:cNvSpPr/>
          <p:nvPr/>
        </p:nvSpPr>
        <p:spPr>
          <a:xfrm>
            <a:off x="1103760" y="3230640"/>
            <a:ext cx="321264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92E373"/>
                </a:solidFill>
                <a:latin typeface="Arial"/>
                <a:ea typeface="Arial"/>
              </a:rPr>
              <a:t>Influências … TB 64, 65, 66</a:t>
            </a:r>
            <a:endParaRPr lang="pt-BR" sz="2000" b="0" strike="noStrike" spc="-1">
              <a:latin typeface="Arial"/>
            </a:endParaRPr>
          </a:p>
        </p:txBody>
      </p:sp>
      <p:pic>
        <p:nvPicPr>
          <p:cNvPr id="732" name="Picture 2" descr="A LDB e Educação a Distância | YOU Bilíngue"/>
          <p:cNvPicPr/>
          <p:nvPr/>
        </p:nvPicPr>
        <p:blipFill>
          <a:blip r:embed="rId4"/>
          <a:stretch/>
        </p:blipFill>
        <p:spPr>
          <a:xfrm>
            <a:off x="574200" y="-8640"/>
            <a:ext cx="7980480" cy="5151600"/>
          </a:xfrm>
          <a:prstGeom prst="rect">
            <a:avLst/>
          </a:prstGeom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8A3A778-63F0-4C67-ACB6-F1A157939A9E}"/>
              </a:ext>
            </a:extLst>
          </p:cNvPr>
          <p:cNvSpPr/>
          <p:nvPr/>
        </p:nvSpPr>
        <p:spPr>
          <a:xfrm>
            <a:off x="3046467" y="4280400"/>
            <a:ext cx="548280" cy="514440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1" strike="noStrike" spc="-1">
                <a:solidFill>
                  <a:srgbClr val="2B3547"/>
                </a:solidFill>
                <a:latin typeface="Amatic SC"/>
                <a:ea typeface="Amatic SC"/>
              </a:rPr>
              <a:t>Texto Base </a:t>
            </a: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N 76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943A29E8-7732-4AE2-B2E4-FC222FF5202F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35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B0EBCB-178E-4E38-8D6E-8729639B1D03}"/>
              </a:ext>
            </a:extLst>
          </p:cNvPr>
          <p:cNvSpPr/>
          <p:nvPr/>
        </p:nvSpPr>
        <p:spPr>
          <a:xfrm>
            <a:off x="8180782" y="3756881"/>
            <a:ext cx="612436" cy="613597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CBA843-7F97-4FD2-81C7-24B322D502E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7722" y="1498790"/>
            <a:ext cx="7728555" cy="2321215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sp>
        <p:nvSpPr>
          <p:cNvPr id="741" name="TextShape 2"/>
          <p:cNvSpPr txBox="1"/>
          <p:nvPr/>
        </p:nvSpPr>
        <p:spPr>
          <a:xfrm>
            <a:off x="675645" y="1693338"/>
            <a:ext cx="4014420" cy="21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1520"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Dos 2.212.018 docentes, 1.761.999 são mulheres, resultando em 80% do grupo de docentes que atuam na Educação Básica</a:t>
            </a:r>
            <a:r>
              <a:rPr lang="pt-BR" sz="2400" b="0" strike="noStrike" spc="-1" dirty="0">
                <a:solidFill>
                  <a:srgbClr val="2B3547"/>
                </a:solidFill>
                <a:latin typeface="Nunito"/>
                <a:ea typeface="Nunito"/>
              </a:rPr>
              <a:t>. 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3" name="Picture 4" descr="Educação Básica: 21,6% dos professores não possuem superior completo"/>
          <p:cNvPicPr/>
          <p:nvPr/>
        </p:nvPicPr>
        <p:blipFill>
          <a:blip r:embed="rId4"/>
          <a:stretch/>
        </p:blipFill>
        <p:spPr>
          <a:xfrm>
            <a:off x="4806044" y="1693338"/>
            <a:ext cx="3435120" cy="193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xtShape 1"/>
          <p:cNvSpPr txBox="1"/>
          <p:nvPr/>
        </p:nvSpPr>
        <p:spPr>
          <a:xfrm>
            <a:off x="397080" y="1722600"/>
            <a:ext cx="4146480" cy="14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500" b="1" strike="noStrike" spc="-1">
                <a:solidFill>
                  <a:srgbClr val="AEE25A"/>
                </a:solidFill>
                <a:latin typeface="Amatic SC"/>
                <a:ea typeface="Amatic SC"/>
              </a:rPr>
              <a:t>“Professores e gestores em sua missão de educar”</a:t>
            </a:r>
            <a:br/>
            <a:r>
              <a:rPr lang="pt-BR" sz="1800" b="1" strike="noStrike" spc="-1">
                <a:solidFill>
                  <a:srgbClr val="AEE25A"/>
                </a:solidFill>
                <a:latin typeface="Amatic SC"/>
                <a:ea typeface="Amatic SC"/>
              </a:rPr>
              <a:t>(TB 111)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9489D7FA-A9B6-4A0F-B1C1-0C71D0C97ACD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36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755" name="Picture 2" descr="Papel dos professores na educação: entenda a importância!"/>
          <p:cNvPicPr/>
          <p:nvPr/>
        </p:nvPicPr>
        <p:blipFill>
          <a:blip r:embed="rId2"/>
          <a:stretch/>
        </p:blipFill>
        <p:spPr>
          <a:xfrm>
            <a:off x="4600440" y="1283760"/>
            <a:ext cx="3921120" cy="2575440"/>
          </a:xfrm>
          <a:prstGeom prst="rect">
            <a:avLst/>
          </a:prstGeom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10A31BC-56AA-404C-A45A-34B65D766441}"/>
              </a:ext>
            </a:extLst>
          </p:cNvPr>
          <p:cNvSpPr/>
          <p:nvPr/>
        </p:nvSpPr>
        <p:spPr>
          <a:xfrm>
            <a:off x="7787640" y="3899731"/>
            <a:ext cx="601981" cy="631137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ED545D2-97A5-460D-BC40-C853A5522DD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7531" y="1282599"/>
            <a:ext cx="5824704" cy="2961599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761" name="Picture 4" descr="Campanha da Fraternidade 2022"/>
          <p:cNvPicPr/>
          <p:nvPr/>
        </p:nvPicPr>
        <p:blipFill>
          <a:blip r:embed="rId4"/>
          <a:stretch/>
        </p:blipFill>
        <p:spPr>
          <a:xfrm>
            <a:off x="5529532" y="1514518"/>
            <a:ext cx="1709904" cy="2475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60" name="TextShape 1"/>
          <p:cNvSpPr txBox="1"/>
          <p:nvPr/>
        </p:nvSpPr>
        <p:spPr>
          <a:xfrm>
            <a:off x="1759789" y="1388853"/>
            <a:ext cx="3942271" cy="27259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9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Discernir </a:t>
            </a:r>
            <a:endParaRPr lang="pt-BR" sz="9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E38E34C-CFA3-46A5-971B-770C0156200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38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1C12B92-8595-4D7D-A858-2B6C96951CFD}"/>
              </a:ext>
            </a:extLst>
          </p:cNvPr>
          <p:cNvSpPr/>
          <p:nvPr/>
        </p:nvSpPr>
        <p:spPr>
          <a:xfrm>
            <a:off x="392214" y="99906"/>
            <a:ext cx="1086851" cy="1087014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78CFC7-5754-4A4C-A9FB-26BDA497156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8636"/>
            <a:ext cx="9143999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sp>
        <p:nvSpPr>
          <p:cNvPr id="762" name="TextShape 1"/>
          <p:cNvSpPr txBox="1"/>
          <p:nvPr/>
        </p:nvSpPr>
        <p:spPr>
          <a:xfrm>
            <a:off x="935640" y="1186920"/>
            <a:ext cx="731484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50760"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Quais os valores, princípios e características que devem presidir a educação em uma perspectiva cristã? </a:t>
            </a:r>
            <a:endParaRPr lang="pt-B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1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606BB1B-C0F9-4B2D-9EE0-AC6EE12D6421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39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765" name="CustomShape 2"/>
          <p:cNvSpPr/>
          <p:nvPr/>
        </p:nvSpPr>
        <p:spPr>
          <a:xfrm>
            <a:off x="584640" y="1786320"/>
            <a:ext cx="4146480" cy="14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500" b="1" strike="noStrike" spc="-1">
                <a:solidFill>
                  <a:srgbClr val="AEE25A"/>
                </a:solidFill>
                <a:latin typeface="Amatic SC"/>
                <a:ea typeface="Amatic SC"/>
              </a:rPr>
              <a:t>1. Jesus Cristo: </a:t>
            </a:r>
            <a:endParaRPr lang="pt-BR" sz="45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pt-BR" sz="4500" b="1" strike="noStrike" spc="-1">
                <a:solidFill>
                  <a:srgbClr val="AEE25A"/>
                </a:solidFill>
                <a:latin typeface="Amatic SC"/>
                <a:ea typeface="Amatic SC"/>
              </a:rPr>
              <a:t>Mestre e Educador</a:t>
            </a:r>
            <a:endParaRPr lang="pt-BR" sz="4500" b="0" strike="noStrike" spc="-1">
              <a:latin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86A8B1-D244-4A23-A32C-21F21710D50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22614" y="984997"/>
            <a:ext cx="4193616" cy="3019245"/>
          </a:xfrm>
          <a:prstGeom prst="rect">
            <a:avLst/>
          </a:prstGeom>
          <a:solidFill>
            <a:srgbClr val="002060">
              <a:alpha val="44000"/>
            </a:srgb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766" name="Picture 2" descr="Reflexão e sugestão para o 3º Domingo do Tempo Comum 2020 » Portal Kairós"/>
          <p:cNvPicPr/>
          <p:nvPr/>
        </p:nvPicPr>
        <p:blipFill>
          <a:blip r:embed="rId3"/>
          <a:stretch/>
        </p:blipFill>
        <p:spPr>
          <a:xfrm>
            <a:off x="4497480" y="1218960"/>
            <a:ext cx="3827520" cy="25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2"/>
          <p:cNvSpPr/>
          <p:nvPr/>
        </p:nvSpPr>
        <p:spPr>
          <a:xfrm>
            <a:off x="5554920" y="4019040"/>
            <a:ext cx="3704760" cy="12283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0" name="Picture 4" descr="O que é a Campanha da Fraternidade? Como começou? | Jovens Evangelizadores"/>
          <p:cNvPicPr/>
          <p:nvPr/>
        </p:nvPicPr>
        <p:blipFill>
          <a:blip r:embed="rId4"/>
          <a:stretch/>
        </p:blipFill>
        <p:spPr>
          <a:xfrm>
            <a:off x="8088120" y="269220"/>
            <a:ext cx="850320" cy="78804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C91162-CFE6-4FD4-A39F-63C434FB6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663240"/>
            <a:ext cx="6829760" cy="4277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0779AF-2EC4-4690-B8D0-23BCC9B9C7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4" y="3114164"/>
            <a:ext cx="2542391" cy="1760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2. O Serviço - Discípulos missionários educadores 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FC3A61D-FB55-4F44-8D44-657A4A03C2B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40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F7B134B-30D6-451E-8A3C-FFFAED0B19A4}"/>
              </a:ext>
            </a:extLst>
          </p:cNvPr>
          <p:cNvSpPr/>
          <p:nvPr/>
        </p:nvSpPr>
        <p:spPr>
          <a:xfrm>
            <a:off x="8173855" y="3735123"/>
            <a:ext cx="627246" cy="631137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CDC301-3A84-4B40-9093-0CDFFB0ABF2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0213" y="1615669"/>
            <a:ext cx="5503500" cy="2509234"/>
          </a:xfrm>
          <a:prstGeom prst="rect">
            <a:avLst/>
          </a:prstGeom>
          <a:solidFill>
            <a:srgbClr val="7030A0">
              <a:alpha val="44000"/>
            </a:srgb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769" name="Picture 2"/>
          <p:cNvPicPr/>
          <p:nvPr/>
        </p:nvPicPr>
        <p:blipFill rotWithShape="1">
          <a:blip r:embed="rId4"/>
          <a:srcRect l="4026" t="19989" r="7067" b="13352"/>
          <a:stretch/>
        </p:blipFill>
        <p:spPr>
          <a:xfrm>
            <a:off x="1849426" y="1794424"/>
            <a:ext cx="5265074" cy="22204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5. Educação integral 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TextShape 2"/>
          <p:cNvSpPr txBox="1"/>
          <p:nvPr/>
        </p:nvSpPr>
        <p:spPr>
          <a:xfrm>
            <a:off x="118800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TextShape 3"/>
          <p:cNvSpPr txBox="1"/>
          <p:nvPr/>
        </p:nvSpPr>
        <p:spPr>
          <a:xfrm>
            <a:off x="340056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9892D7E-9AB9-4CC0-B795-1D981B24CC2B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41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790" name="Picture 2"/>
          <p:cNvPicPr/>
          <p:nvPr/>
        </p:nvPicPr>
        <p:blipFill>
          <a:blip r:embed="rId2"/>
          <a:stretch/>
        </p:blipFill>
        <p:spPr>
          <a:xfrm>
            <a:off x="739080" y="1367280"/>
            <a:ext cx="6570000" cy="3066840"/>
          </a:xfrm>
          <a:prstGeom prst="rect">
            <a:avLst/>
          </a:prstGeom>
          <a:ln>
            <a:noFill/>
          </a:ln>
        </p:spPr>
      </p:pic>
      <p:pic>
        <p:nvPicPr>
          <p:cNvPr id="791" name="Picture 6"/>
          <p:cNvPicPr/>
          <p:nvPr/>
        </p:nvPicPr>
        <p:blipFill>
          <a:blip r:embed="rId3"/>
          <a:stretch/>
        </p:blipFill>
        <p:spPr>
          <a:xfrm>
            <a:off x="6871320" y="2403360"/>
            <a:ext cx="1491840" cy="995040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0261658-AA7B-470D-ADC1-3B05D141121E}"/>
              </a:ext>
            </a:extLst>
          </p:cNvPr>
          <p:cNvSpPr/>
          <p:nvPr/>
        </p:nvSpPr>
        <p:spPr>
          <a:xfrm>
            <a:off x="8153400" y="3706716"/>
            <a:ext cx="799080" cy="727404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6. Educar para o diálogo 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TextShape 2"/>
          <p:cNvSpPr txBox="1"/>
          <p:nvPr/>
        </p:nvSpPr>
        <p:spPr>
          <a:xfrm>
            <a:off x="118800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TextShape 3"/>
          <p:cNvSpPr txBox="1"/>
          <p:nvPr/>
        </p:nvSpPr>
        <p:spPr>
          <a:xfrm>
            <a:off x="340056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TextShape 4"/>
          <p:cNvSpPr txBox="1"/>
          <p:nvPr/>
        </p:nvSpPr>
        <p:spPr>
          <a:xfrm>
            <a:off x="561276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TextShape 5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5C8830B-A9D5-428F-9752-B974E5061306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42</a:t>
            </a:fld>
            <a:endParaRPr lang="pt-BR" sz="1500" b="0" strike="noStrike" spc="-1">
              <a:latin typeface="Times New Roman"/>
            </a:endParaRPr>
          </a:p>
        </p:txBody>
      </p:sp>
      <p:pic>
        <p:nvPicPr>
          <p:cNvPr id="802" name="Picture 2" descr="UCPel sedia edição 2018 do Dia Anec | Universidade Católica de Pelotas -  UCPel"/>
          <p:cNvPicPr/>
          <p:nvPr/>
        </p:nvPicPr>
        <p:blipFill>
          <a:blip r:embed="rId3"/>
          <a:srcRect t="8065" b="32414"/>
          <a:stretch/>
        </p:blipFill>
        <p:spPr>
          <a:xfrm>
            <a:off x="1714680" y="1605600"/>
            <a:ext cx="5714640" cy="2306880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8F5F597-58EC-48B9-826C-5AF2C12777B6}"/>
              </a:ext>
            </a:extLst>
          </p:cNvPr>
          <p:cNvSpPr/>
          <p:nvPr/>
        </p:nvSpPr>
        <p:spPr>
          <a:xfrm>
            <a:off x="8135755" y="3714214"/>
            <a:ext cx="657726" cy="600657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752AB00-0103-4949-9258-A7A97A1472E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400" b="1" strike="noStrike" spc="-1">
                <a:solidFill>
                  <a:srgbClr val="2B3547"/>
                </a:solidFill>
                <a:latin typeface="Amatic SC"/>
                <a:ea typeface="Amatic SC"/>
              </a:rPr>
              <a:t>7. A vida em família  </a:t>
            </a:r>
            <a:endParaRPr lang="pt-BR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TextShape 2"/>
          <p:cNvSpPr txBox="1"/>
          <p:nvPr/>
        </p:nvSpPr>
        <p:spPr>
          <a:xfrm>
            <a:off x="118800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TextShape 3"/>
          <p:cNvSpPr txBox="1"/>
          <p:nvPr/>
        </p:nvSpPr>
        <p:spPr>
          <a:xfrm>
            <a:off x="340056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TextShape 4"/>
          <p:cNvSpPr txBox="1"/>
          <p:nvPr/>
        </p:nvSpPr>
        <p:spPr>
          <a:xfrm>
            <a:off x="5612760" y="1506240"/>
            <a:ext cx="200160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TextShape 5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F323559-7351-44D2-AB92-FABE27EC542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43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6B9626-C7A6-42AE-B848-1791513BB10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780" y="1475640"/>
            <a:ext cx="4127280" cy="2517240"/>
          </a:xfrm>
          <a:prstGeom prst="rect">
            <a:avLst/>
          </a:prstGeom>
          <a:solidFill>
            <a:srgbClr val="FFC000">
              <a:alpha val="44000"/>
            </a:srgb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809" name="Picture 4" descr="O contraste moral entre as famílias ricas e pobres, por Gustavo Conde"/>
          <p:cNvPicPr/>
          <p:nvPr/>
        </p:nvPicPr>
        <p:blipFill>
          <a:blip r:embed="rId4"/>
          <a:stretch/>
        </p:blipFill>
        <p:spPr>
          <a:xfrm>
            <a:off x="626760" y="1570950"/>
            <a:ext cx="3968640" cy="2326620"/>
          </a:xfrm>
          <a:prstGeom prst="rect">
            <a:avLst/>
          </a:prstGeom>
          <a:ln>
            <a:noFill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D5ADB5-3BE2-4BC9-8AA0-E034E9DF066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43340" y="1475640"/>
            <a:ext cx="3573900" cy="2517240"/>
          </a:xfrm>
          <a:prstGeom prst="rect">
            <a:avLst/>
          </a:prstGeom>
          <a:solidFill>
            <a:srgbClr val="FFC000">
              <a:alpha val="44000"/>
            </a:srgb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808" name="Picture 2" descr="Como a vida em família nos faz pessoas melhores"/>
          <p:cNvPicPr/>
          <p:nvPr/>
        </p:nvPicPr>
        <p:blipFill>
          <a:blip r:embed="rId5"/>
          <a:stretch/>
        </p:blipFill>
        <p:spPr>
          <a:xfrm>
            <a:off x="5059680" y="1559580"/>
            <a:ext cx="3344160" cy="23684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 txBox="1"/>
          <p:nvPr/>
        </p:nvSpPr>
        <p:spPr>
          <a:xfrm>
            <a:off x="1392840" y="2071800"/>
            <a:ext cx="4513320" cy="16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9000" b="1" strike="noStrike" spc="-1">
                <a:solidFill>
                  <a:srgbClr val="2B3547"/>
                </a:solidFill>
                <a:latin typeface="Amatic SC"/>
                <a:ea typeface="Amatic SC"/>
              </a:rPr>
              <a:t>Agir </a:t>
            </a:r>
            <a:endParaRPr lang="pt-BR" sz="9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3B7A31-A6BE-4326-9334-0DCF7A771E7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9600" y="1366560"/>
            <a:ext cx="1893960" cy="265356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pic>
        <p:nvPicPr>
          <p:cNvPr id="815" name="Picture 4" descr="Campanha da Fraternidade 2022"/>
          <p:cNvPicPr/>
          <p:nvPr/>
        </p:nvPicPr>
        <p:blipFill>
          <a:blip r:embed="rId3"/>
          <a:stretch/>
        </p:blipFill>
        <p:spPr>
          <a:xfrm>
            <a:off x="6037560" y="1366560"/>
            <a:ext cx="1893960" cy="265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T.B 217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582A351-C59C-46C8-99CC-E9BF38A8461E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45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819" name="CustomShape 4"/>
          <p:cNvSpPr/>
          <p:nvPr/>
        </p:nvSpPr>
        <p:spPr>
          <a:xfrm rot="865200">
            <a:off x="7894440" y="3753360"/>
            <a:ext cx="788760" cy="998640"/>
          </a:xfrm>
          <a:custGeom>
            <a:avLst/>
            <a:gdLst/>
            <a:ahLst/>
            <a:cxnLst/>
            <a:rect l="l" t="t" r="r" b="b"/>
            <a:pathLst>
              <a:path w="374107" h="47368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D100CD-6837-4D02-B92B-F4136D6E00DD}"/>
              </a:ext>
            </a:extLst>
          </p:cNvPr>
          <p:cNvSpPr/>
          <p:nvPr/>
        </p:nvSpPr>
        <p:spPr>
          <a:xfrm>
            <a:off x="8100927" y="3818340"/>
            <a:ext cx="482465" cy="411480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91E1AFE-5632-4F6A-AF92-F577806E9E2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80"/>
            <a:ext cx="9144000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sp>
        <p:nvSpPr>
          <p:cNvPr id="817" name="TextShape 2"/>
          <p:cNvSpPr txBox="1"/>
          <p:nvPr/>
        </p:nvSpPr>
        <p:spPr>
          <a:xfrm>
            <a:off x="733680" y="1307880"/>
            <a:ext cx="6880320" cy="29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O exercício da escuta conduz à necessária tomada de </a:t>
            </a:r>
            <a:r>
              <a:rPr lang="pt-BR" sz="24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posição</a:t>
            </a: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 da parte de quem escutou. Entre a escuta e a ação, urge a prática do </a:t>
            </a:r>
            <a:r>
              <a:rPr lang="pt-BR" sz="24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discernimento</a:t>
            </a: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qual iluminação à luz de critérios da fé e da tradição. E o discernimento se pratica com outra escuta, dessa vez, da </a:t>
            </a:r>
            <a:r>
              <a:rPr lang="pt-BR" sz="24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Palavra de Deus</a:t>
            </a: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como passo fundamental para julgar evangelicamente os desafios do tempo presente e </a:t>
            </a:r>
            <a:r>
              <a:rPr lang="pt-BR" sz="24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apontar propostas que inspiram o nosso agir.</a:t>
            </a: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E23A707B-6867-4F08-8176-E2FAA5EDAA4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46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738264A-107D-4DFA-A850-9700D59479CD}"/>
              </a:ext>
            </a:extLst>
          </p:cNvPr>
          <p:cNvSpPr/>
          <p:nvPr/>
        </p:nvSpPr>
        <p:spPr>
          <a:xfrm>
            <a:off x="409074" y="0"/>
            <a:ext cx="1086851" cy="1087014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80C7B9-67C8-4703-8C14-B81F76E8D44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80"/>
            <a:ext cx="9144000" cy="5143320"/>
          </a:xfrm>
          <a:prstGeom prst="rect">
            <a:avLst/>
          </a:prstGeom>
          <a:solidFill>
            <a:srgbClr val="FFFF00">
              <a:alpha val="44000"/>
            </a:srgb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sp>
        <p:nvSpPr>
          <p:cNvPr id="820" name="TextShape 1"/>
          <p:cNvSpPr txBox="1"/>
          <p:nvPr/>
        </p:nvSpPr>
        <p:spPr>
          <a:xfrm>
            <a:off x="1714320" y="1186920"/>
            <a:ext cx="5715000" cy="27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lang="pt-BR" sz="2800" b="1" strike="noStrike" spc="-1" dirty="0">
                <a:solidFill>
                  <a:srgbClr val="2B3547"/>
                </a:solidFill>
                <a:latin typeface="Nunito SemiBold"/>
                <a:ea typeface="Nunito SemiBold"/>
              </a:rPr>
              <a:t>Os gestos e as palavras de Jesus, seu modo de educar, inspira e desperta o desejo de uma vida nova: não mais pecar, segui-lo, conhecer o caminho do Reino, amar e servir.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Shape 1"/>
          <p:cNvSpPr txBox="1"/>
          <p:nvPr/>
        </p:nvSpPr>
        <p:spPr>
          <a:xfrm>
            <a:off x="4297680" y="4860000"/>
            <a:ext cx="548280" cy="28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fld id="{8D4E1BFF-9A45-4F48-AE7B-80B91C78C2B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47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823" name="CustomShape 2"/>
          <p:cNvSpPr/>
          <p:nvPr/>
        </p:nvSpPr>
        <p:spPr>
          <a:xfrm>
            <a:off x="606240" y="1743840"/>
            <a:ext cx="2758680" cy="18842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3"/>
          <p:cNvSpPr/>
          <p:nvPr/>
        </p:nvSpPr>
        <p:spPr>
          <a:xfrm>
            <a:off x="3176492" y="1412460"/>
            <a:ext cx="5205180" cy="272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1520" algn="just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Nosso agir será sempre uma resposta do nosso encontro pessoal com o Senhor 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972B28D-0D68-4845-BE5C-3EF9F0571300}"/>
              </a:ext>
            </a:extLst>
          </p:cNvPr>
          <p:cNvSpPr/>
          <p:nvPr/>
        </p:nvSpPr>
        <p:spPr>
          <a:xfrm>
            <a:off x="8051935" y="3656493"/>
            <a:ext cx="817386" cy="783537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04BC4C-E8D4-4271-8C53-B408ED1F41C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Shape 1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116F388-E3D8-4EE2-8B31-63C8FC5C7787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48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826" name="CustomShape 2"/>
          <p:cNvSpPr/>
          <p:nvPr/>
        </p:nvSpPr>
        <p:spPr>
          <a:xfrm>
            <a:off x="751740" y="1379880"/>
            <a:ext cx="5191860" cy="29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pt-BR" sz="2500" b="0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Se é urgente encontrar respostas, é indispensável fazer crescer e apoiar grupos dirigentes capazes de elaborar cultura, iniciar processos, </a:t>
            </a:r>
            <a:r>
              <a:rPr lang="pt-BR" sz="2500" b="1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traçar percursos, alargar horizontes e criar pertenças</a:t>
            </a:r>
            <a:r>
              <a:rPr lang="pt-BR" sz="2800" b="0" strike="noStrike" spc="-1" dirty="0">
                <a:solidFill>
                  <a:srgbClr val="000000"/>
                </a:solidFill>
                <a:latin typeface="Palatino Linotype"/>
                <a:ea typeface="Calibri"/>
              </a:rPr>
              <a:t>. 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827" name="Picture 8" descr="23.08.2021 POST Rumo a Assis Na Direcao da Economia de Francisco"/>
          <p:cNvPicPr/>
          <p:nvPr/>
        </p:nvPicPr>
        <p:blipFill rotWithShape="1">
          <a:blip r:embed="rId3"/>
          <a:srcRect t="1" b="14193"/>
          <a:stretch/>
        </p:blipFill>
        <p:spPr>
          <a:xfrm>
            <a:off x="6408538" y="1470990"/>
            <a:ext cx="2138580" cy="1980870"/>
          </a:xfrm>
          <a:prstGeom prst="rect">
            <a:avLst/>
          </a:prstGeom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FF185AC-BE9E-4454-AD51-B5869F7505A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pt-BR" sz="140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F3904D0-EDCE-4EB3-8465-2508EF6083D0}"/>
              </a:ext>
            </a:extLst>
          </p:cNvPr>
          <p:cNvSpPr/>
          <p:nvPr/>
        </p:nvSpPr>
        <p:spPr>
          <a:xfrm>
            <a:off x="8066632" y="3657316"/>
            <a:ext cx="797055" cy="787647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extShape 1"/>
          <p:cNvSpPr txBox="1"/>
          <p:nvPr/>
        </p:nvSpPr>
        <p:spPr>
          <a:xfrm>
            <a:off x="1714320" y="1186920"/>
            <a:ext cx="5715000" cy="2769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lIns="0" tIns="0" rIns="0" bIns="0" anchor="ctr">
            <a:noAutofit/>
          </a:bodyPr>
          <a:lstStyle/>
          <a:p>
            <a:pPr marL="50760" algn="just">
              <a:lnSpc>
                <a:spcPct val="107000"/>
              </a:lnSpc>
              <a:spcAft>
                <a:spcPts val="799"/>
              </a:spcAft>
            </a:pPr>
            <a:r>
              <a:rPr lang="pt-BR" sz="3000" b="1" strike="noStrike" spc="-1" dirty="0">
                <a:solidFill>
                  <a:srgbClr val="2B3547"/>
                </a:solidFill>
                <a:latin typeface="Palatino Linotype"/>
                <a:ea typeface="Calibri"/>
              </a:rPr>
              <a:t>O que podemos aprender com a pandemia para </a:t>
            </a:r>
            <a:r>
              <a:rPr lang="pt-BR" sz="3000" b="1" strike="noStrike" spc="-1" dirty="0">
                <a:solidFill>
                  <a:srgbClr val="C00000"/>
                </a:solidFill>
                <a:latin typeface="Palatino Linotype"/>
                <a:ea typeface="Calibri"/>
              </a:rPr>
              <a:t>iniciar novos processos </a:t>
            </a:r>
            <a:r>
              <a:rPr lang="pt-BR" sz="3000" b="1" strike="noStrike" spc="-1" dirty="0">
                <a:solidFill>
                  <a:srgbClr val="2B3547"/>
                </a:solidFill>
                <a:latin typeface="Palatino Linotype"/>
                <a:ea typeface="Calibri"/>
              </a:rPr>
              <a:t>que contribuam para o nascimento de uma nova realidade educacional?</a:t>
            </a:r>
            <a:endParaRPr lang="pt-BR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9C22391-46D8-4D06-B550-CF0789FB024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240"/>
            <a:ext cx="9144000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18EBC43-D7A0-4ADC-B8C0-C70DFAC0670C}"/>
              </a:ext>
            </a:extLst>
          </p:cNvPr>
          <p:cNvSpPr/>
          <p:nvPr/>
        </p:nvSpPr>
        <p:spPr>
          <a:xfrm>
            <a:off x="79009" y="4285086"/>
            <a:ext cx="713471" cy="797454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145EBD-0540-4A92-89FC-8D24AF64B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1" y="-21511"/>
            <a:ext cx="7585762" cy="516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5" name="TextShape 1"/>
          <p:cNvSpPr txBox="1"/>
          <p:nvPr/>
        </p:nvSpPr>
        <p:spPr>
          <a:xfrm>
            <a:off x="1773360" y="1980000"/>
            <a:ext cx="5596920" cy="67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6" name="Picture 2" descr="Hospital Santa Virginia - Institucional - Notícias"/>
          <p:cNvPicPr/>
          <p:nvPr/>
        </p:nvPicPr>
        <p:blipFill>
          <a:blip r:embed="rId4"/>
          <a:stretch/>
        </p:blipFill>
        <p:spPr>
          <a:xfrm>
            <a:off x="2118900" y="-21511"/>
            <a:ext cx="7105920" cy="280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7" name="Picture 4" descr="Campanha da Fraternidade 2021 (CNBB)"/>
          <p:cNvPicPr/>
          <p:nvPr/>
        </p:nvPicPr>
        <p:blipFill rotWithShape="1">
          <a:blip r:embed="rId5"/>
          <a:srcRect r="13313"/>
          <a:stretch/>
        </p:blipFill>
        <p:spPr>
          <a:xfrm>
            <a:off x="2099040" y="2591070"/>
            <a:ext cx="7105920" cy="255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extShape 1"/>
          <p:cNvSpPr txBox="1"/>
          <p:nvPr/>
        </p:nvSpPr>
        <p:spPr>
          <a:xfrm>
            <a:off x="883440" y="683640"/>
            <a:ext cx="642600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TextShape 2"/>
          <p:cNvSpPr txBox="1"/>
          <p:nvPr/>
        </p:nvSpPr>
        <p:spPr>
          <a:xfrm>
            <a:off x="693420" y="1507380"/>
            <a:ext cx="4442460" cy="2628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76320" algn="just">
              <a:lnSpc>
                <a:spcPct val="100000"/>
              </a:lnSpc>
            </a:pPr>
            <a:r>
              <a:rPr lang="pt-BR" sz="3000" strike="noStrike" spc="-1" dirty="0">
                <a:solidFill>
                  <a:srgbClr val="2B3547"/>
                </a:solidFill>
                <a:latin typeface="Nunito" pitchFamily="2" charset="0"/>
                <a:ea typeface="Calibri"/>
                <a:cs typeface="Alef" panose="00000500000000000000" pitchFamily="2" charset="-79"/>
              </a:rPr>
              <a:t>Priorizar a educação supõe empenho concreto que vai desde a família até a elaboração de políticas públicas.</a:t>
            </a:r>
            <a:endParaRPr lang="pt-BR" sz="3000" strike="noStrike" spc="-1" dirty="0">
              <a:solidFill>
                <a:srgbClr val="000000"/>
              </a:solidFill>
              <a:latin typeface="Nunito" pitchFamily="2" charset="0"/>
              <a:cs typeface="Alef" panose="00000500000000000000" pitchFamily="2" charset="-79"/>
            </a:endParaRPr>
          </a:p>
          <a:p>
            <a:pPr marL="76320">
              <a:lnSpc>
                <a:spcPct val="100000"/>
              </a:lnSpc>
            </a:pPr>
            <a:endParaRPr lang="pt-BR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1" name="Picture 2"/>
          <p:cNvPicPr/>
          <p:nvPr/>
        </p:nvPicPr>
        <p:blipFill>
          <a:blip r:embed="rId3"/>
          <a:stretch/>
        </p:blipFill>
        <p:spPr>
          <a:xfrm>
            <a:off x="5318760" y="1036680"/>
            <a:ext cx="3261540" cy="2628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FD0E6BC-FB05-4B82-A2C8-C942092C56A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accent3">
              <a:lumMod val="75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1C6DF87-0002-4FDB-A252-784638E1E326}"/>
              </a:ext>
            </a:extLst>
          </p:cNvPr>
          <p:cNvSpPr/>
          <p:nvPr/>
        </p:nvSpPr>
        <p:spPr>
          <a:xfrm>
            <a:off x="8064747" y="3614941"/>
            <a:ext cx="772026" cy="806397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42EE0D7C-C516-47A9-8CFF-282675BBE45D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51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850" name="CustomShape 4"/>
          <p:cNvSpPr/>
          <p:nvPr/>
        </p:nvSpPr>
        <p:spPr>
          <a:xfrm rot="865200">
            <a:off x="7894440" y="3753360"/>
            <a:ext cx="788760" cy="998640"/>
          </a:xfrm>
          <a:custGeom>
            <a:avLst/>
            <a:gdLst/>
            <a:ahLst/>
            <a:cxnLst/>
            <a:rect l="l" t="t" r="r" b="b"/>
            <a:pathLst>
              <a:path w="374107" h="47368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A2A265-4A17-45A1-AC78-3F8D70B2AA8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82"/>
            <a:ext cx="9144000" cy="5143320"/>
          </a:xfrm>
          <a:prstGeom prst="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7" name="TextShape 1"/>
          <p:cNvSpPr txBox="1"/>
          <p:nvPr/>
        </p:nvSpPr>
        <p:spPr>
          <a:xfrm>
            <a:off x="1188000" y="1506240"/>
            <a:ext cx="6732720" cy="278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14480"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Pensar um projeto de vida é </a:t>
            </a:r>
            <a:r>
              <a:rPr lang="pt-BR" sz="28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ir além da projeção de uma carreira profissional</a:t>
            </a: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. Um projeto de vida despertado pelos valores da fé e pelo compromisso com o bem comum terá incidência concreta na transformação da sociedade. 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TextShape 3"/>
          <p:cNvSpPr txBox="1"/>
          <p:nvPr/>
        </p:nvSpPr>
        <p:spPr>
          <a:xfrm>
            <a:off x="660240" y="649800"/>
            <a:ext cx="7367040" cy="3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33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Um projeto de vida como fonte para uma nova sociedade</a:t>
            </a:r>
            <a:endParaRPr lang="pt-BR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269CCF3-07AA-41E6-824D-461275D5B99E}"/>
              </a:ext>
            </a:extLst>
          </p:cNvPr>
          <p:cNvSpPr/>
          <p:nvPr/>
        </p:nvSpPr>
        <p:spPr>
          <a:xfrm>
            <a:off x="8139548" y="3832902"/>
            <a:ext cx="406265" cy="379677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6DE3F6B-C887-415A-9713-993BE2A1AB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55" name="TextShape 1"/>
          <p:cNvSpPr txBox="1"/>
          <p:nvPr/>
        </p:nvSpPr>
        <p:spPr>
          <a:xfrm>
            <a:off x="351000" y="474840"/>
            <a:ext cx="8229240" cy="8571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34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Educar para um novo humanismo </a:t>
            </a:r>
            <a:r>
              <a:rPr lang="pt-BR" sz="20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(TB N 240)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CustomShape 2"/>
          <p:cNvSpPr/>
          <p:nvPr/>
        </p:nvSpPr>
        <p:spPr>
          <a:xfrm>
            <a:off x="3354840" y="1442520"/>
            <a:ext cx="2400120" cy="2339280"/>
          </a:xfrm>
          <a:prstGeom prst="ellipse">
            <a:avLst/>
          </a:prstGeom>
          <a:solidFill>
            <a:srgbClr val="0198AD">
              <a:alpha val="27000"/>
            </a:srgbClr>
          </a:solidFill>
          <a:ln w="38100" cap="rnd">
            <a:solidFill>
              <a:srgbClr val="00B0F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globalizar a esperança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857" name="CustomShape 3"/>
          <p:cNvSpPr/>
          <p:nvPr/>
        </p:nvSpPr>
        <p:spPr>
          <a:xfrm>
            <a:off x="1189440" y="1442520"/>
            <a:ext cx="2400120" cy="2339280"/>
          </a:xfrm>
          <a:prstGeom prst="ellipse">
            <a:avLst/>
          </a:prstGeom>
          <a:solidFill>
            <a:srgbClr val="0198AD">
              <a:alpha val="27000"/>
            </a:srgbClr>
          </a:solidFill>
          <a:ln w="38100" cap="rnd">
            <a:solidFill>
              <a:srgbClr val="00B0F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promover a cultura do encontro e do diálogo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858" name="CustomShape 4"/>
          <p:cNvSpPr/>
          <p:nvPr/>
        </p:nvSpPr>
        <p:spPr>
          <a:xfrm>
            <a:off x="5554080" y="1442520"/>
            <a:ext cx="2600640" cy="2339280"/>
          </a:xfrm>
          <a:prstGeom prst="ellipse">
            <a:avLst/>
          </a:prstGeom>
          <a:solidFill>
            <a:srgbClr val="0198AD">
              <a:alpha val="27000"/>
            </a:srgbClr>
          </a:solidFill>
          <a:ln w="38100" cap="rnd">
            <a:solidFill>
              <a:srgbClr val="00B0F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criar redes de cooperação(inclusão)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859" name="TextShape 5"/>
          <p:cNvSpPr txBox="1"/>
          <p:nvPr/>
        </p:nvSpPr>
        <p:spPr>
          <a:xfrm>
            <a:off x="4297680" y="4860000"/>
            <a:ext cx="548280" cy="283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fld id="{ABBE6578-E269-4CAF-8B48-0790ACD474F2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52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860" name="CustomShape 6"/>
          <p:cNvSpPr/>
          <p:nvPr/>
        </p:nvSpPr>
        <p:spPr>
          <a:xfrm rot="865200">
            <a:off x="7894440" y="3753360"/>
            <a:ext cx="788760" cy="998640"/>
          </a:xfrm>
          <a:custGeom>
            <a:avLst/>
            <a:gdLst/>
            <a:ahLst/>
            <a:cxnLst/>
            <a:rect l="l" t="t" r="r" b="b"/>
            <a:pathLst>
              <a:path w="374107" h="47368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BE24846-6DD7-4C5C-8936-82695331DED1}"/>
              </a:ext>
            </a:extLst>
          </p:cNvPr>
          <p:cNvSpPr/>
          <p:nvPr/>
        </p:nvSpPr>
        <p:spPr>
          <a:xfrm>
            <a:off x="8130687" y="3846600"/>
            <a:ext cx="407706" cy="367260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2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CE5322B6-6116-44E7-B5A9-C4ADA26E2B18}" type="slidenum">
              <a:rPr lang="pt-BR" sz="1500" b="1" strike="noStrike" spc="-1">
                <a:solidFill>
                  <a:srgbClr val="EDF0EB"/>
                </a:solidFill>
                <a:latin typeface="Amatic SC"/>
                <a:ea typeface="Amatic SC"/>
              </a:rPr>
              <a:t>53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C11F4F-1770-4769-9756-FC59D8AC45B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860" y="174210"/>
            <a:ext cx="8760960" cy="4749360"/>
          </a:xfrm>
          <a:prstGeom prst="rect">
            <a:avLst/>
          </a:prstGeom>
          <a:solidFill>
            <a:schemeClr val="bg1"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5" name="TextShape 1"/>
          <p:cNvSpPr txBox="1"/>
          <p:nvPr/>
        </p:nvSpPr>
        <p:spPr>
          <a:xfrm>
            <a:off x="397080" y="1722600"/>
            <a:ext cx="4146480" cy="14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500" b="1" strike="noStrike" spc="-1" dirty="0">
                <a:solidFill>
                  <a:srgbClr val="AEE25A"/>
                </a:solidFill>
                <a:latin typeface="Amatic SC"/>
                <a:ea typeface="Amatic SC"/>
              </a:rPr>
              <a:t>“Iniciar processos”</a:t>
            </a:r>
            <a:br>
              <a:rPr dirty="0"/>
            </a:br>
            <a:r>
              <a:rPr lang="pt-BR" sz="1800" b="1" strike="noStrike" spc="-1" dirty="0">
                <a:solidFill>
                  <a:srgbClr val="AEE25A"/>
                </a:solidFill>
                <a:latin typeface="Amatic SC"/>
                <a:ea typeface="Amatic SC"/>
              </a:rPr>
              <a:t>(TB 245)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7" name="Picture 2" descr="Canvas da Comunicação Interna: como aplicá-lo no seu dia a dia -  SimplificaCI"/>
          <p:cNvPicPr/>
          <p:nvPr/>
        </p:nvPicPr>
        <p:blipFill>
          <a:blip r:embed="rId4"/>
          <a:stretch/>
        </p:blipFill>
        <p:spPr>
          <a:xfrm>
            <a:off x="4524120" y="1182960"/>
            <a:ext cx="3880080" cy="249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0E6A05E-3839-418B-BA45-E6CD12B9AA0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43560" y="1182960"/>
            <a:ext cx="3860640" cy="2495520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2747B8-DC8B-4A7B-ADFE-D12F4E71A6D6}"/>
              </a:ext>
            </a:extLst>
          </p:cNvPr>
          <p:cNvSpPr/>
          <p:nvPr/>
        </p:nvSpPr>
        <p:spPr>
          <a:xfrm>
            <a:off x="660535" y="581196"/>
            <a:ext cx="535806" cy="432264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extShape 1"/>
          <p:cNvSpPr txBox="1"/>
          <p:nvPr/>
        </p:nvSpPr>
        <p:spPr>
          <a:xfrm>
            <a:off x="1841160" y="2211660"/>
            <a:ext cx="3686760" cy="16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-1" normalizeH="0" baseline="0" noProof="0" dirty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matic SC"/>
                <a:ea typeface="Amatic SC"/>
                <a:cs typeface="DejaVu Sans"/>
              </a:rPr>
              <a:t>Muito obrigado pela atenção!</a:t>
            </a:r>
            <a:endParaRPr kumimoji="0" lang="pt-BR" sz="5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883" name="Picture 4" descr="Campanha da Fraternidade 2022"/>
          <p:cNvPicPr/>
          <p:nvPr/>
        </p:nvPicPr>
        <p:blipFill>
          <a:blip r:embed="rId3"/>
          <a:stretch/>
        </p:blipFill>
        <p:spPr>
          <a:xfrm>
            <a:off x="0" y="3985260"/>
            <a:ext cx="944880" cy="12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BCF7D8-C291-4D36-A9AD-F447450C1D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6" t="15521" r="10625" b="52604"/>
          <a:stretch/>
        </p:blipFill>
        <p:spPr>
          <a:xfrm>
            <a:off x="5817480" y="1337220"/>
            <a:ext cx="1977543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CE028B9-BC46-4C0B-86D8-5063DAD6F0A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320"/>
          </a:xfrm>
          <a:prstGeom prst="rect">
            <a:avLst/>
          </a:prstGeom>
          <a:solidFill>
            <a:schemeClr val="tx2">
              <a:lumMod val="20000"/>
              <a:lumOff val="80000"/>
              <a:alpha val="44000"/>
            </a:schemeClr>
          </a:solidFill>
          <a:ln w="19050">
            <a:solidFill>
              <a:srgbClr val="C00000"/>
            </a:solidFill>
            <a:prstDash val="lgDash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135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2278380" y="722520"/>
            <a:ext cx="3026940" cy="7786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Objetivo Geral </a:t>
            </a: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2171700" y="1691640"/>
            <a:ext cx="5699760" cy="240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Promover diálogos a partir da </a:t>
            </a:r>
            <a:r>
              <a:rPr lang="pt-BR" sz="28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realidade educativa do Brasil</a:t>
            </a: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à luz da fé cristã, propondo caminhos em favor do humanismo 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integral e solidário.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A03836C-60DA-4A38-8A59-BBF92484D9AC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6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7742160" y="3714120"/>
            <a:ext cx="1019880" cy="978840"/>
          </a:xfrm>
          <a:custGeom>
            <a:avLst/>
            <a:gdLst/>
            <a:ahLst/>
            <a:cxnLst/>
            <a:rect l="l" t="t" r="r" b="b"/>
            <a:pathLst>
              <a:path w="483555" h="464158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6" name="Picture 4" descr="Campanha da Fraternidade 2022"/>
          <p:cNvPicPr/>
          <p:nvPr/>
        </p:nvPicPr>
        <p:blipFill>
          <a:blip r:embed="rId3"/>
          <a:stretch/>
        </p:blipFill>
        <p:spPr>
          <a:xfrm>
            <a:off x="937260" y="722520"/>
            <a:ext cx="711300" cy="84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3103980" y="662040"/>
            <a:ext cx="4348380" cy="7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Objetivos Específicos </a:t>
            </a: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TextShape 2"/>
          <p:cNvSpPr txBox="1"/>
          <p:nvPr/>
        </p:nvSpPr>
        <p:spPr>
          <a:xfrm>
            <a:off x="1549500" y="1374660"/>
            <a:ext cx="6512460" cy="264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1.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Analisar o contexto da educação na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cultura atual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e seus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desafios potencializados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pela pandemia.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100" b="0" strike="noStrike" spc="-1" dirty="0">
                <a:solidFill>
                  <a:srgbClr val="2B3547"/>
                </a:solidFill>
                <a:latin typeface="Nunito"/>
                <a:ea typeface="Nunito"/>
              </a:rPr>
              <a:t> 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  2. Verificar o impacto das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políticas públicas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na   educação. 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  3. Identificar valores e referências da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Palavra de Deus e da Tradição cristã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 em vista de uma educação humanizadora na perspectiva do Reino de Deus</a:t>
            </a:r>
            <a:r>
              <a:rPr lang="pt-BR" sz="2100" b="0" strike="noStrike" spc="-1" dirty="0">
                <a:solidFill>
                  <a:srgbClr val="2B3547"/>
                </a:solidFill>
                <a:latin typeface="Nunito"/>
                <a:ea typeface="Nunito"/>
              </a:rPr>
              <a:t>.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3F37B2F9-B295-42B5-8C4D-613251665D17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7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80" name="CustomShape 4"/>
          <p:cNvSpPr/>
          <p:nvPr/>
        </p:nvSpPr>
        <p:spPr>
          <a:xfrm>
            <a:off x="7932600" y="3714120"/>
            <a:ext cx="1019880" cy="978840"/>
          </a:xfrm>
          <a:custGeom>
            <a:avLst/>
            <a:gdLst/>
            <a:ahLst/>
            <a:cxnLst/>
            <a:rect l="l" t="t" r="r" b="b"/>
            <a:pathLst>
              <a:path w="483555" h="464158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1" name="Picture 4" descr="Campanha da Fraternidade 2022"/>
          <p:cNvPicPr/>
          <p:nvPr/>
        </p:nvPicPr>
        <p:blipFill>
          <a:blip r:embed="rId2"/>
          <a:stretch/>
        </p:blipFill>
        <p:spPr>
          <a:xfrm>
            <a:off x="937260" y="815340"/>
            <a:ext cx="754380" cy="7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2788920" y="699120"/>
            <a:ext cx="4793760" cy="62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Objetivos Específicos </a:t>
            </a: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Shape 2"/>
          <p:cNvSpPr txBox="1"/>
          <p:nvPr/>
        </p:nvSpPr>
        <p:spPr>
          <a:xfrm>
            <a:off x="1066800" y="1729740"/>
            <a:ext cx="6979920" cy="2963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4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. Pensar o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papel da família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da comunidade de fé e da sociedade no processo educativo, com a colaboração dos educadores e das instituições de ensino. 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5.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Incentivar propostas educativas que, enraizadas no Evangelho,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promovam a dignidade humana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, a experiência do transcendente, a cultura do encontro e o cuidado com a casa comum.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520A2794-73E1-4315-B5F2-A44DEC4ABC21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8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85" name="CustomShape 4"/>
          <p:cNvSpPr/>
          <p:nvPr/>
        </p:nvSpPr>
        <p:spPr>
          <a:xfrm>
            <a:off x="7932600" y="3714120"/>
            <a:ext cx="1019880" cy="978840"/>
          </a:xfrm>
          <a:custGeom>
            <a:avLst/>
            <a:gdLst/>
            <a:ahLst/>
            <a:cxnLst/>
            <a:rect l="l" t="t" r="r" b="b"/>
            <a:pathLst>
              <a:path w="483555" h="464158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6" name="Picture 4" descr="Campanha da Fraternidade 2022"/>
          <p:cNvPicPr/>
          <p:nvPr/>
        </p:nvPicPr>
        <p:blipFill>
          <a:blip r:embed="rId2"/>
          <a:stretch/>
        </p:blipFill>
        <p:spPr>
          <a:xfrm>
            <a:off x="795240" y="571320"/>
            <a:ext cx="442800" cy="62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2750820" y="676080"/>
            <a:ext cx="5034180" cy="62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 dirty="0">
                <a:solidFill>
                  <a:srgbClr val="2B3547"/>
                </a:solidFill>
                <a:latin typeface="Amatic SC"/>
                <a:ea typeface="Amatic SC"/>
              </a:rPr>
              <a:t>Objetivos Específicos </a:t>
            </a: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TextShape 2"/>
          <p:cNvSpPr txBox="1"/>
          <p:nvPr/>
        </p:nvSpPr>
        <p:spPr>
          <a:xfrm>
            <a:off x="1440180" y="1656780"/>
            <a:ext cx="6553200" cy="27475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6. Estimular a organização do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serviço pastoral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junto a escolas, universidades, centros comunitários e outros espaços educativos, em especial das instituições católicas de ensino. 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7. Promover uma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educação comprometida 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com novas formas de economia, de política e de progresso verdadeiramente </a:t>
            </a:r>
            <a:r>
              <a:rPr lang="pt-BR" sz="2100" b="1" strike="noStrike" spc="-1" dirty="0">
                <a:solidFill>
                  <a:srgbClr val="C00000"/>
                </a:solidFill>
                <a:latin typeface="Nunito"/>
                <a:ea typeface="Nunito"/>
              </a:rPr>
              <a:t>a serviço da vida humana, em especial, dos mais pobres</a:t>
            </a:r>
            <a:r>
              <a:rPr lang="pt-BR" sz="2100" b="1" strike="noStrike" spc="-1" dirty="0">
                <a:solidFill>
                  <a:srgbClr val="2B3547"/>
                </a:solidFill>
                <a:latin typeface="Nunito"/>
                <a:ea typeface="Nunito"/>
              </a:rPr>
              <a:t>.</a:t>
            </a:r>
            <a:endParaRPr lang="pt-BR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TextShape 3"/>
          <p:cNvSpPr txBox="1"/>
          <p:nvPr/>
        </p:nvSpPr>
        <p:spPr>
          <a:xfrm>
            <a:off x="8404200" y="4693320"/>
            <a:ext cx="548280" cy="29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60EA6134-585F-47FE-97BC-12EF8D0732BB}" type="slidenum">
              <a:rPr lang="pt-BR" sz="1500" b="1" strike="noStrike" spc="-1">
                <a:solidFill>
                  <a:srgbClr val="7F8B91"/>
                </a:solidFill>
                <a:latin typeface="Amatic SC"/>
                <a:ea typeface="Amatic SC"/>
              </a:rPr>
              <a:t>9</a:t>
            </a:fld>
            <a:endParaRPr lang="pt-BR" sz="1500" b="0" strike="noStrike" spc="-1">
              <a:latin typeface="Times New Roman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7932600" y="3714120"/>
            <a:ext cx="1019880" cy="978840"/>
          </a:xfrm>
          <a:custGeom>
            <a:avLst/>
            <a:gdLst/>
            <a:ahLst/>
            <a:cxnLst/>
            <a:rect l="l" t="t" r="r" b="b"/>
            <a:pathLst>
              <a:path w="483555" h="464158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1" name="Picture 4" descr="Campanha da Fraternidade 2022"/>
          <p:cNvPicPr/>
          <p:nvPr/>
        </p:nvPicPr>
        <p:blipFill>
          <a:blip r:embed="rId2"/>
          <a:stretch/>
        </p:blipFill>
        <p:spPr>
          <a:xfrm rot="761789">
            <a:off x="961230" y="770655"/>
            <a:ext cx="957900" cy="874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Ph1HM0qHY0IqbRqK4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1350</Words>
  <Application>Microsoft Office PowerPoint</Application>
  <PresentationFormat>Apresentação na tela (16:9)</PresentationFormat>
  <Paragraphs>193</Paragraphs>
  <Slides>54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54</vt:i4>
      </vt:variant>
    </vt:vector>
  </HeadingPairs>
  <TitlesOfParts>
    <vt:vector size="79" baseType="lpstr">
      <vt:lpstr>Amasis MT Pro Black</vt:lpstr>
      <vt:lpstr>Amatic SC</vt:lpstr>
      <vt:lpstr>Arial</vt:lpstr>
      <vt:lpstr>Century Gothic</vt:lpstr>
      <vt:lpstr>Comic Sans MS</vt:lpstr>
      <vt:lpstr>Montserrat</vt:lpstr>
      <vt:lpstr>Nino</vt:lpstr>
      <vt:lpstr>Nunito</vt:lpstr>
      <vt:lpstr>Nunito SemiBold</vt:lpstr>
      <vt:lpstr>Palatino Linotype</vt:lpstr>
      <vt:lpstr>Palotino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Fraternidade e educação</dc:title>
  <dc:subject/>
  <dc:creator>Pe. Patriky Samuel</dc:creator>
  <dc:description/>
  <cp:lastModifiedBy>Toninho Evangelista</cp:lastModifiedBy>
  <cp:revision>20</cp:revision>
  <cp:lastPrinted>2021-08-28T11:18:49Z</cp:lastPrinted>
  <dcterms:modified xsi:type="dcterms:W3CDTF">2021-11-18T12:56:02Z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37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99</vt:i4>
  </property>
</Properties>
</file>